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authors.xml" ContentType="application/vnd.ms-powerpoint.author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650" r:id="rId1"/>
  </p:sldMasterIdLst>
  <p:notesMasterIdLst>
    <p:notesMasterId r:id="rId13"/>
  </p:notesMasterIdLst>
  <p:handoutMasterIdLst>
    <p:handoutMasterId r:id="rId14"/>
  </p:handoutMasterIdLst>
  <p:sldIdLst>
    <p:sldId id="440" r:id="rId2"/>
    <p:sldId id="553" r:id="rId3"/>
    <p:sldId id="554" r:id="rId4"/>
    <p:sldId id="555" r:id="rId5"/>
    <p:sldId id="561" r:id="rId6"/>
    <p:sldId id="556" r:id="rId7"/>
    <p:sldId id="557" r:id="rId8"/>
    <p:sldId id="558" r:id="rId9"/>
    <p:sldId id="563" r:id="rId10"/>
    <p:sldId id="560" r:id="rId11"/>
    <p:sldId id="559" r:id="rId12"/>
  </p:sldIdLst>
  <p:sldSz cx="9906000" cy="6858000" type="A4"/>
  <p:notesSz cx="6807200" cy="9939338"/>
  <p:defaultTextStyle>
    <a:defPPr>
      <a:defRPr lang="ja-JP"/>
    </a:defPPr>
    <a:lvl1pPr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1pPr>
    <a:lvl2pPr marL="457200"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2pPr>
    <a:lvl3pPr marL="914400"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3pPr>
    <a:lvl4pPr marL="1371600"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4pPr>
    <a:lvl5pPr marL="1828800"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5pPr>
    <a:lvl6pPr marL="2286000" algn="l" defTabSz="914400" rtl="0" eaLnBrk="1" latinLnBrk="0" hangingPunct="1">
      <a:defRPr kumimoji="1" sz="1000" kern="1200">
        <a:solidFill>
          <a:srgbClr val="000000"/>
        </a:solidFill>
        <a:latin typeface="Arial" charset="0"/>
        <a:ea typeface="ＭＳ Ｐゴシック" charset="-128"/>
        <a:cs typeface="+mn-cs"/>
      </a:defRPr>
    </a:lvl6pPr>
    <a:lvl7pPr marL="2743200" algn="l" defTabSz="914400" rtl="0" eaLnBrk="1" latinLnBrk="0" hangingPunct="1">
      <a:defRPr kumimoji="1" sz="1000" kern="1200">
        <a:solidFill>
          <a:srgbClr val="000000"/>
        </a:solidFill>
        <a:latin typeface="Arial" charset="0"/>
        <a:ea typeface="ＭＳ Ｐゴシック" charset="-128"/>
        <a:cs typeface="+mn-cs"/>
      </a:defRPr>
    </a:lvl7pPr>
    <a:lvl8pPr marL="3200400" algn="l" defTabSz="914400" rtl="0" eaLnBrk="1" latinLnBrk="0" hangingPunct="1">
      <a:defRPr kumimoji="1" sz="1000" kern="1200">
        <a:solidFill>
          <a:srgbClr val="000000"/>
        </a:solidFill>
        <a:latin typeface="Arial" charset="0"/>
        <a:ea typeface="ＭＳ Ｐゴシック" charset="-128"/>
        <a:cs typeface="+mn-cs"/>
      </a:defRPr>
    </a:lvl8pPr>
    <a:lvl9pPr marL="3657600" algn="l" defTabSz="914400" rtl="0" eaLnBrk="1" latinLnBrk="0" hangingPunct="1">
      <a:defRPr kumimoji="1" sz="1000" kern="1200">
        <a:solidFill>
          <a:srgbClr val="000000"/>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3931">
          <p15:clr>
            <a:srgbClr val="A4A3A4"/>
          </p15:clr>
        </p15:guide>
        <p15:guide id="2" orient="horz" pos="1071" userDrawn="1">
          <p15:clr>
            <a:srgbClr val="A4A3A4"/>
          </p15:clr>
        </p15:guide>
        <p15:guide id="3" orient="horz" pos="2591" userDrawn="1">
          <p15:clr>
            <a:srgbClr val="A4A3A4"/>
          </p15:clr>
        </p15:guide>
        <p15:guide id="4" orient="horz" pos="2387" userDrawn="1">
          <p15:clr>
            <a:srgbClr val="A4A3A4"/>
          </p15:clr>
        </p15:guide>
        <p15:guide id="5" orient="horz" pos="4042" userDrawn="1">
          <p15:clr>
            <a:srgbClr val="A4A3A4"/>
          </p15:clr>
        </p15:guide>
        <p15:guide id="6" orient="horz" pos="867" userDrawn="1">
          <p15:clr>
            <a:srgbClr val="A4A3A4"/>
          </p15:clr>
        </p15:guide>
        <p15:guide id="7" orient="horz" pos="345">
          <p15:clr>
            <a:srgbClr val="A4A3A4"/>
          </p15:clr>
        </p15:guide>
        <p15:guide id="8" orient="horz" pos="686" userDrawn="1">
          <p15:clr>
            <a:srgbClr val="A4A3A4"/>
          </p15:clr>
        </p15:guide>
        <p15:guide id="9" orient="horz" pos="300" userDrawn="1">
          <p15:clr>
            <a:srgbClr val="A4A3A4"/>
          </p15:clr>
        </p15:guide>
        <p15:guide id="10" pos="3165" userDrawn="1">
          <p15:clr>
            <a:srgbClr val="A4A3A4"/>
          </p15:clr>
        </p15:guide>
        <p15:guide id="11" pos="1623">
          <p15:clr>
            <a:srgbClr val="A4A3A4"/>
          </p15:clr>
        </p15:guide>
        <p15:guide id="12" pos="2961" userDrawn="1">
          <p15:clr>
            <a:srgbClr val="A4A3A4"/>
          </p15:clr>
        </p15:guide>
        <p15:guide id="13" pos="4526">
          <p15:clr>
            <a:srgbClr val="A4A3A4"/>
          </p15:clr>
        </p15:guide>
        <p15:guide id="14" pos="4617">
          <p15:clr>
            <a:srgbClr val="A4A3A4"/>
          </p15:clr>
        </p15:guide>
        <p15:guide id="15" pos="5978">
          <p15:clr>
            <a:srgbClr val="A4A3A4"/>
          </p15:clr>
        </p15:guide>
        <p15:guide id="16" pos="1714">
          <p15:clr>
            <a:srgbClr val="A4A3A4"/>
          </p15:clr>
        </p15:guide>
        <p15:guide id="17" pos="3075">
          <p15:clr>
            <a:srgbClr val="A4A3A4"/>
          </p15:clr>
        </p15:guide>
        <p15:guide id="18" pos="262" userDrawn="1">
          <p15:clr>
            <a:srgbClr val="A4A3A4"/>
          </p15:clr>
        </p15:guide>
      </p15:sldGuideLst>
    </p:ext>
    <p:ext uri="{2D200454-40CA-4A62-9FC3-DE9A4176ACB9}">
      <p15:notesGuideLst xmlns:p15="http://schemas.microsoft.com/office/powerpoint/2012/main">
        <p15:guide id="1" orient="horz" pos="3131">
          <p15:clr>
            <a:srgbClr val="A4A3A4"/>
          </p15:clr>
        </p15:guide>
        <p15:guide id="2" pos="2145">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0C0"/>
    <a:srgbClr val="FFCCCC"/>
    <a:srgbClr val="E60000"/>
    <a:srgbClr val="A2BBDC"/>
    <a:srgbClr val="66A02C"/>
    <a:srgbClr val="26A287"/>
    <a:srgbClr val="0F99BC"/>
    <a:srgbClr val="5F8AC3"/>
    <a:srgbClr val="558525"/>
    <a:srgbClr val="CCDAE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5DA37D80-6434-44D0-A028-1B22A696006F}" styleName="淡色スタイル 3 - アクセント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770" autoAdjust="0"/>
    <p:restoredTop sz="94672" autoAdjust="0"/>
  </p:normalViewPr>
  <p:slideViewPr>
    <p:cSldViewPr snapToGrid="0" snapToObjects="1" showGuides="1">
      <p:cViewPr varScale="1">
        <p:scale>
          <a:sx n="87" d="100"/>
          <a:sy n="87" d="100"/>
        </p:scale>
        <p:origin x="1392" y="197"/>
      </p:cViewPr>
      <p:guideLst>
        <p:guide orient="horz" pos="3931"/>
        <p:guide orient="horz" pos="1071"/>
        <p:guide orient="horz" pos="2591"/>
        <p:guide orient="horz" pos="2387"/>
        <p:guide orient="horz" pos="4042"/>
        <p:guide orient="horz" pos="867"/>
        <p:guide orient="horz" pos="345"/>
        <p:guide orient="horz" pos="686"/>
        <p:guide orient="horz" pos="300"/>
        <p:guide pos="3165"/>
        <p:guide pos="1623"/>
        <p:guide pos="2961"/>
        <p:guide pos="4526"/>
        <p:guide pos="4617"/>
        <p:guide pos="5978"/>
        <p:guide pos="1714"/>
        <p:guide pos="3075"/>
        <p:guide pos="26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200" d="100"/>
        <a:sy n="200" d="100"/>
      </p:scale>
      <p:origin x="0" y="-5360"/>
    </p:cViewPr>
  </p:sorterViewPr>
  <p:notesViewPr>
    <p:cSldViewPr snapToGrid="0" snapToObjects="1" showGuides="1">
      <p:cViewPr varScale="1">
        <p:scale>
          <a:sx n="74" d="100"/>
          <a:sy n="74" d="100"/>
        </p:scale>
        <p:origin x="-2190" y="-96"/>
      </p:cViewPr>
      <p:guideLst>
        <p:guide orient="horz" pos="3131"/>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23" Type="http://schemas.microsoft.com/office/2018/10/relationships/authors" Targe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1" y="1"/>
            <a:ext cx="2950375" cy="497367"/>
          </a:xfrm>
          <a:prstGeom prst="rect">
            <a:avLst/>
          </a:prstGeom>
          <a:noFill/>
          <a:ln w="9525">
            <a:noFill/>
            <a:miter lim="800000"/>
            <a:headEnd/>
            <a:tailEnd/>
          </a:ln>
        </p:spPr>
        <p:txBody>
          <a:bodyPr vert="horz" wrap="square" lIns="95665" tIns="47833" rIns="95665" bIns="47833" numCol="1" anchor="t" anchorCtr="0" compatLnSpc="1">
            <a:prstTxWarp prst="textNoShape">
              <a:avLst/>
            </a:prstTxWarp>
          </a:bodyPr>
          <a:lstStyle>
            <a:lvl1pPr algn="l" defTabSz="957584">
              <a:lnSpc>
                <a:spcPct val="100000"/>
              </a:lnSpc>
              <a:buClrTx/>
              <a:buFontTx/>
              <a:buNone/>
              <a:defRPr sz="1300" smtClean="0">
                <a:solidFill>
                  <a:schemeClr val="tx1"/>
                </a:solidFill>
                <a:latin typeface="Times New Roman" pitchFamily="18" charset="0"/>
              </a:defRPr>
            </a:lvl1pPr>
          </a:lstStyle>
          <a:p>
            <a:pPr>
              <a:defRPr/>
            </a:pPr>
            <a:endParaRPr lang="en-US" altLang="ja-JP"/>
          </a:p>
        </p:txBody>
      </p:sp>
      <p:sp>
        <p:nvSpPr>
          <p:cNvPr id="2051" name="Rectangle 3"/>
          <p:cNvSpPr>
            <a:spLocks noGrp="1" noChangeArrowheads="1"/>
          </p:cNvSpPr>
          <p:nvPr>
            <p:ph type="dt" sz="quarter" idx="1"/>
          </p:nvPr>
        </p:nvSpPr>
        <p:spPr bwMode="auto">
          <a:xfrm>
            <a:off x="3856825" y="1"/>
            <a:ext cx="2950375" cy="497367"/>
          </a:xfrm>
          <a:prstGeom prst="rect">
            <a:avLst/>
          </a:prstGeom>
          <a:noFill/>
          <a:ln w="9525">
            <a:noFill/>
            <a:miter lim="800000"/>
            <a:headEnd/>
            <a:tailEnd/>
          </a:ln>
        </p:spPr>
        <p:txBody>
          <a:bodyPr vert="horz" wrap="square" lIns="95665" tIns="47833" rIns="95665" bIns="47833" numCol="1" anchor="t" anchorCtr="0" compatLnSpc="1">
            <a:prstTxWarp prst="textNoShape">
              <a:avLst/>
            </a:prstTxWarp>
          </a:bodyPr>
          <a:lstStyle>
            <a:lvl1pPr algn="r" defTabSz="957584">
              <a:lnSpc>
                <a:spcPct val="100000"/>
              </a:lnSpc>
              <a:buClrTx/>
              <a:buFontTx/>
              <a:buNone/>
              <a:defRPr sz="1300" smtClean="0">
                <a:solidFill>
                  <a:schemeClr val="tx1"/>
                </a:solidFill>
                <a:latin typeface="Times New Roman" pitchFamily="18" charset="0"/>
              </a:defRPr>
            </a:lvl1pPr>
          </a:lstStyle>
          <a:p>
            <a:pPr>
              <a:defRPr/>
            </a:pPr>
            <a:fld id="{F70B82FE-5075-4CE8-B77B-2FF6A92D721A}" type="datetime8">
              <a:rPr lang="en-US"/>
              <a:pPr>
                <a:defRPr/>
              </a:pPr>
              <a:t>7/8/2025 11:04 AM</a:t>
            </a:fld>
            <a:endParaRPr lang="en-US" altLang="ja-JP"/>
          </a:p>
        </p:txBody>
      </p:sp>
      <p:sp>
        <p:nvSpPr>
          <p:cNvPr id="2052" name="Rectangle 4"/>
          <p:cNvSpPr>
            <a:spLocks noGrp="1" noChangeArrowheads="1"/>
          </p:cNvSpPr>
          <p:nvPr>
            <p:ph type="ftr" sz="quarter" idx="2"/>
          </p:nvPr>
        </p:nvSpPr>
        <p:spPr bwMode="auto">
          <a:xfrm>
            <a:off x="1" y="9441971"/>
            <a:ext cx="2950375" cy="497367"/>
          </a:xfrm>
          <a:prstGeom prst="rect">
            <a:avLst/>
          </a:prstGeom>
          <a:noFill/>
          <a:ln w="9525">
            <a:noFill/>
            <a:miter lim="800000"/>
            <a:headEnd/>
            <a:tailEnd/>
          </a:ln>
        </p:spPr>
        <p:txBody>
          <a:bodyPr vert="horz" wrap="square" lIns="95665" tIns="47833" rIns="95665" bIns="47833" numCol="1" anchor="b" anchorCtr="0" compatLnSpc="1">
            <a:prstTxWarp prst="textNoShape">
              <a:avLst/>
            </a:prstTxWarp>
          </a:bodyPr>
          <a:lstStyle>
            <a:lvl1pPr algn="l" defTabSz="957584">
              <a:lnSpc>
                <a:spcPct val="100000"/>
              </a:lnSpc>
              <a:buClrTx/>
              <a:buFontTx/>
              <a:buNone/>
              <a:defRPr sz="1300" smtClean="0">
                <a:solidFill>
                  <a:schemeClr val="tx1"/>
                </a:solidFill>
                <a:latin typeface="Times New Roman" pitchFamily="18" charset="0"/>
              </a:defRPr>
            </a:lvl1pPr>
          </a:lstStyle>
          <a:p>
            <a:pPr>
              <a:defRPr/>
            </a:pPr>
            <a:endParaRPr lang="en-US" altLang="ja-JP"/>
          </a:p>
        </p:txBody>
      </p:sp>
      <p:sp>
        <p:nvSpPr>
          <p:cNvPr id="2053" name="Rectangle 5"/>
          <p:cNvSpPr>
            <a:spLocks noGrp="1" noChangeArrowheads="1"/>
          </p:cNvSpPr>
          <p:nvPr>
            <p:ph type="sldNum" sz="quarter" idx="3"/>
          </p:nvPr>
        </p:nvSpPr>
        <p:spPr bwMode="auto">
          <a:xfrm>
            <a:off x="3856825" y="9441971"/>
            <a:ext cx="2950375" cy="497367"/>
          </a:xfrm>
          <a:prstGeom prst="rect">
            <a:avLst/>
          </a:prstGeom>
          <a:noFill/>
          <a:ln w="9525">
            <a:noFill/>
            <a:miter lim="800000"/>
            <a:headEnd/>
            <a:tailEnd/>
          </a:ln>
        </p:spPr>
        <p:txBody>
          <a:bodyPr vert="horz" wrap="square" lIns="95665" tIns="47833" rIns="95665" bIns="47833" numCol="1" anchor="b" anchorCtr="0" compatLnSpc="1">
            <a:prstTxWarp prst="textNoShape">
              <a:avLst/>
            </a:prstTxWarp>
          </a:bodyPr>
          <a:lstStyle>
            <a:lvl1pPr algn="r" defTabSz="957584">
              <a:lnSpc>
                <a:spcPct val="100000"/>
              </a:lnSpc>
              <a:buClrTx/>
              <a:buFontTx/>
              <a:buNone/>
              <a:defRPr sz="1300" smtClean="0">
                <a:solidFill>
                  <a:schemeClr val="tx1"/>
                </a:solidFill>
                <a:latin typeface="Times New Roman" pitchFamily="18" charset="0"/>
              </a:defRPr>
            </a:lvl1pPr>
          </a:lstStyle>
          <a:p>
            <a:pPr>
              <a:defRPr/>
            </a:pPr>
            <a:fld id="{31F3DE14-D951-4F7E-86C9-727CE98764F2}" type="slidenum">
              <a:rPr lang="en-US" altLang="ja-JP"/>
              <a:pPr>
                <a:defRPr/>
              </a:pPr>
              <a:t>‹#›</a:t>
            </a:fld>
            <a:endParaRPr lang="en-US" altLang="ja-JP"/>
          </a:p>
        </p:txBody>
      </p:sp>
    </p:spTree>
    <p:extLst>
      <p:ext uri="{BB962C8B-B14F-4D97-AF65-F5344CB8AC3E}">
        <p14:creationId xmlns:p14="http://schemas.microsoft.com/office/powerpoint/2010/main" val="34315470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1" y="1"/>
            <a:ext cx="2950375" cy="497367"/>
          </a:xfrm>
          <a:prstGeom prst="rect">
            <a:avLst/>
          </a:prstGeom>
          <a:noFill/>
          <a:ln w="9525">
            <a:noFill/>
            <a:miter lim="800000"/>
            <a:headEnd/>
            <a:tailEnd/>
          </a:ln>
        </p:spPr>
        <p:txBody>
          <a:bodyPr vert="horz" wrap="square" lIns="95665" tIns="47833" rIns="95665" bIns="47833" numCol="1" anchor="t" anchorCtr="0" compatLnSpc="1">
            <a:prstTxWarp prst="textNoShape">
              <a:avLst/>
            </a:prstTxWarp>
          </a:bodyPr>
          <a:lstStyle>
            <a:lvl1pPr algn="l" defTabSz="957584">
              <a:lnSpc>
                <a:spcPct val="100000"/>
              </a:lnSpc>
              <a:buClrTx/>
              <a:buFontTx/>
              <a:buNone/>
              <a:defRPr sz="1300" smtClean="0">
                <a:solidFill>
                  <a:schemeClr val="tx1"/>
                </a:solidFill>
                <a:latin typeface="Times New Roman" pitchFamily="18" charset="0"/>
              </a:defRPr>
            </a:lvl1pPr>
          </a:lstStyle>
          <a:p>
            <a:pPr>
              <a:defRPr/>
            </a:pPr>
            <a:endParaRPr lang="en-US" altLang="ja-JP"/>
          </a:p>
        </p:txBody>
      </p:sp>
      <p:sp>
        <p:nvSpPr>
          <p:cNvPr id="4099" name="Rectangle 3"/>
          <p:cNvSpPr>
            <a:spLocks noGrp="1" noChangeArrowheads="1"/>
          </p:cNvSpPr>
          <p:nvPr>
            <p:ph type="dt" idx="1"/>
          </p:nvPr>
        </p:nvSpPr>
        <p:spPr bwMode="auto">
          <a:xfrm>
            <a:off x="3856825" y="1"/>
            <a:ext cx="2950375" cy="497367"/>
          </a:xfrm>
          <a:prstGeom prst="rect">
            <a:avLst/>
          </a:prstGeom>
          <a:noFill/>
          <a:ln w="9525">
            <a:noFill/>
            <a:miter lim="800000"/>
            <a:headEnd/>
            <a:tailEnd/>
          </a:ln>
        </p:spPr>
        <p:txBody>
          <a:bodyPr vert="horz" wrap="square" lIns="95665" tIns="47833" rIns="95665" bIns="47833" numCol="1" anchor="t" anchorCtr="0" compatLnSpc="1">
            <a:prstTxWarp prst="textNoShape">
              <a:avLst/>
            </a:prstTxWarp>
          </a:bodyPr>
          <a:lstStyle>
            <a:lvl1pPr algn="r" defTabSz="957584">
              <a:lnSpc>
                <a:spcPct val="100000"/>
              </a:lnSpc>
              <a:buClrTx/>
              <a:buFontTx/>
              <a:buNone/>
              <a:defRPr sz="1300" smtClean="0">
                <a:solidFill>
                  <a:schemeClr val="tx1"/>
                </a:solidFill>
                <a:latin typeface="Times New Roman" pitchFamily="18" charset="0"/>
              </a:defRPr>
            </a:lvl1pPr>
          </a:lstStyle>
          <a:p>
            <a:pPr>
              <a:defRPr/>
            </a:pPr>
            <a:fld id="{09CB1168-961D-456A-AC38-60B30D647958}" type="datetime8">
              <a:rPr lang="en-US"/>
              <a:pPr>
                <a:defRPr/>
              </a:pPr>
              <a:t>7/8/2025 11:04 AM</a:t>
            </a:fld>
            <a:endParaRPr lang="en-US" altLang="ja-JP"/>
          </a:p>
        </p:txBody>
      </p:sp>
      <p:sp>
        <p:nvSpPr>
          <p:cNvPr id="32772" name="Rectangle 4"/>
          <p:cNvSpPr>
            <a:spLocks noGrp="1" noRot="1" noChangeAspect="1" noChangeArrowheads="1"/>
          </p:cNvSpPr>
          <p:nvPr>
            <p:ph type="sldImg" idx="2"/>
          </p:nvPr>
        </p:nvSpPr>
        <p:spPr bwMode="auto">
          <a:xfrm>
            <a:off x="714375" y="746125"/>
            <a:ext cx="5383213" cy="3727450"/>
          </a:xfrm>
          <a:prstGeom prst="rect">
            <a:avLst/>
          </a:prstGeom>
          <a:noFill/>
          <a:ln w="9525">
            <a:solidFill>
              <a:schemeClr val="tx1"/>
            </a:solidFill>
            <a:miter lim="800000"/>
            <a:headEnd/>
            <a:tailEnd/>
          </a:ln>
        </p:spPr>
      </p:sp>
      <p:sp>
        <p:nvSpPr>
          <p:cNvPr id="4101" name="Rectangle 5"/>
          <p:cNvSpPr>
            <a:spLocks noGrp="1" noChangeArrowheads="1"/>
          </p:cNvSpPr>
          <p:nvPr>
            <p:ph type="body" sz="quarter" idx="3"/>
          </p:nvPr>
        </p:nvSpPr>
        <p:spPr bwMode="auto">
          <a:xfrm>
            <a:off x="908055" y="4720986"/>
            <a:ext cx="4991091" cy="4471502"/>
          </a:xfrm>
          <a:prstGeom prst="rect">
            <a:avLst/>
          </a:prstGeom>
          <a:noFill/>
          <a:ln w="9525">
            <a:noFill/>
            <a:miter lim="800000"/>
            <a:headEnd/>
            <a:tailEnd/>
          </a:ln>
        </p:spPr>
        <p:txBody>
          <a:bodyPr vert="horz" wrap="square" lIns="95665" tIns="47833" rIns="95665" bIns="47833" numCol="1" anchor="t" anchorCtr="0" compatLnSpc="1">
            <a:prstTxWarp prst="textNoShape">
              <a:avLst/>
            </a:prstTxWarp>
          </a:bodyPr>
          <a:lstStyle/>
          <a:p>
            <a:pPr lvl="0"/>
            <a:r>
              <a:rPr lang="ja-JP" altLang="en-US" noProof="0"/>
              <a:t>マスターテキストの書式設定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4102" name="Rectangle 6"/>
          <p:cNvSpPr>
            <a:spLocks noGrp="1" noChangeArrowheads="1"/>
          </p:cNvSpPr>
          <p:nvPr>
            <p:ph type="ftr" sz="quarter" idx="4"/>
          </p:nvPr>
        </p:nvSpPr>
        <p:spPr bwMode="auto">
          <a:xfrm>
            <a:off x="1" y="9441971"/>
            <a:ext cx="2950375" cy="497367"/>
          </a:xfrm>
          <a:prstGeom prst="rect">
            <a:avLst/>
          </a:prstGeom>
          <a:noFill/>
          <a:ln w="9525">
            <a:noFill/>
            <a:miter lim="800000"/>
            <a:headEnd/>
            <a:tailEnd/>
          </a:ln>
        </p:spPr>
        <p:txBody>
          <a:bodyPr vert="horz" wrap="square" lIns="95665" tIns="47833" rIns="95665" bIns="47833" numCol="1" anchor="b" anchorCtr="0" compatLnSpc="1">
            <a:prstTxWarp prst="textNoShape">
              <a:avLst/>
            </a:prstTxWarp>
          </a:bodyPr>
          <a:lstStyle>
            <a:lvl1pPr algn="l" defTabSz="957584">
              <a:lnSpc>
                <a:spcPct val="100000"/>
              </a:lnSpc>
              <a:buClrTx/>
              <a:buFontTx/>
              <a:buNone/>
              <a:defRPr sz="1300" smtClean="0">
                <a:solidFill>
                  <a:schemeClr val="tx1"/>
                </a:solidFill>
                <a:latin typeface="Times New Roman" pitchFamily="18" charset="0"/>
              </a:defRPr>
            </a:lvl1pPr>
          </a:lstStyle>
          <a:p>
            <a:pPr>
              <a:defRPr/>
            </a:pPr>
            <a:endParaRPr lang="en-US" altLang="ja-JP"/>
          </a:p>
        </p:txBody>
      </p:sp>
      <p:sp>
        <p:nvSpPr>
          <p:cNvPr id="4103" name="Rectangle 7"/>
          <p:cNvSpPr>
            <a:spLocks noGrp="1" noChangeArrowheads="1"/>
          </p:cNvSpPr>
          <p:nvPr>
            <p:ph type="sldNum" sz="quarter" idx="5"/>
          </p:nvPr>
        </p:nvSpPr>
        <p:spPr bwMode="auto">
          <a:xfrm>
            <a:off x="3856825" y="9441971"/>
            <a:ext cx="2950375" cy="497367"/>
          </a:xfrm>
          <a:prstGeom prst="rect">
            <a:avLst/>
          </a:prstGeom>
          <a:noFill/>
          <a:ln w="9525">
            <a:noFill/>
            <a:miter lim="800000"/>
            <a:headEnd/>
            <a:tailEnd/>
          </a:ln>
        </p:spPr>
        <p:txBody>
          <a:bodyPr vert="horz" wrap="square" lIns="95665" tIns="47833" rIns="95665" bIns="47833" numCol="1" anchor="b" anchorCtr="0" compatLnSpc="1">
            <a:prstTxWarp prst="textNoShape">
              <a:avLst/>
            </a:prstTxWarp>
          </a:bodyPr>
          <a:lstStyle>
            <a:lvl1pPr algn="r" defTabSz="957584">
              <a:lnSpc>
                <a:spcPct val="100000"/>
              </a:lnSpc>
              <a:buClrTx/>
              <a:buFontTx/>
              <a:buNone/>
              <a:defRPr sz="1300" smtClean="0">
                <a:solidFill>
                  <a:schemeClr val="tx1"/>
                </a:solidFill>
                <a:latin typeface="Times New Roman" pitchFamily="18" charset="0"/>
              </a:defRPr>
            </a:lvl1pPr>
          </a:lstStyle>
          <a:p>
            <a:pPr>
              <a:defRPr/>
            </a:pPr>
            <a:fld id="{56DB1398-0BD8-4795-A1F2-1363C218C2BD}" type="slidenum">
              <a:rPr lang="en-US" altLang="ja-JP"/>
              <a:pPr>
                <a:defRPr/>
              </a:pPr>
              <a:t>‹#›</a:t>
            </a:fld>
            <a:endParaRPr lang="en-US" altLang="ja-JP"/>
          </a:p>
        </p:txBody>
      </p:sp>
    </p:spTree>
    <p:extLst>
      <p:ext uri="{BB962C8B-B14F-4D97-AF65-F5344CB8AC3E}">
        <p14:creationId xmlns:p14="http://schemas.microsoft.com/office/powerpoint/2010/main" val="1621393175"/>
      </p:ext>
    </p:extLst>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3"/>
          <p:cNvSpPr>
            <a:spLocks noGrp="1" noChangeArrowheads="1"/>
          </p:cNvSpPr>
          <p:nvPr>
            <p:ph type="dt" sz="quarter" idx="1"/>
          </p:nvPr>
        </p:nvSpPr>
        <p:spPr>
          <a:noFill/>
        </p:spPr>
        <p:txBody>
          <a:bodyPr/>
          <a:lstStyle/>
          <a:p>
            <a:fld id="{68CF2B48-1AAF-4240-8692-0C5ACB15EECC}" type="datetime8">
              <a:rPr lang="en-US" altLang="ja-JP"/>
              <a:pPr/>
              <a:t>7/8/2025 11:04 AM</a:t>
            </a:fld>
            <a:endParaRPr lang="en-US" altLang="ja-JP"/>
          </a:p>
        </p:txBody>
      </p:sp>
      <p:sp>
        <p:nvSpPr>
          <p:cNvPr id="33795" name="Rectangle 7"/>
          <p:cNvSpPr>
            <a:spLocks noGrp="1" noChangeArrowheads="1"/>
          </p:cNvSpPr>
          <p:nvPr>
            <p:ph type="sldNum" sz="quarter" idx="5"/>
          </p:nvPr>
        </p:nvSpPr>
        <p:spPr>
          <a:noFill/>
        </p:spPr>
        <p:txBody>
          <a:bodyPr/>
          <a:lstStyle/>
          <a:p>
            <a:fld id="{3F075CE8-DE8B-4A0E-875B-71368BF1EB13}" type="slidenum">
              <a:rPr lang="en-US" altLang="ja-JP"/>
              <a:pPr/>
              <a:t>0</a:t>
            </a:fld>
            <a:endParaRPr lang="en-US" altLang="ja-JP"/>
          </a:p>
        </p:txBody>
      </p:sp>
      <p:sp>
        <p:nvSpPr>
          <p:cNvPr id="33796" name="Rectangle 2"/>
          <p:cNvSpPr>
            <a:spLocks noGrp="1" noRot="1" noChangeAspect="1" noChangeArrowheads="1" noTextEdit="1"/>
          </p:cNvSpPr>
          <p:nvPr>
            <p:ph type="sldImg"/>
          </p:nvPr>
        </p:nvSpPr>
        <p:spPr>
          <a:ln/>
        </p:spPr>
      </p:sp>
      <p:sp>
        <p:nvSpPr>
          <p:cNvPr id="33797" name="Rectangle 3"/>
          <p:cNvSpPr>
            <a:spLocks noGrp="1" noChangeArrowheads="1"/>
          </p:cNvSpPr>
          <p:nvPr>
            <p:ph type="body" idx="1"/>
          </p:nvPr>
        </p:nvSpPr>
        <p:spPr>
          <a:noFill/>
          <a:ln/>
        </p:spPr>
        <p:txBody>
          <a:bodyPr/>
          <a:lstStyle/>
          <a:p>
            <a:pPr eaLnBrk="1" hangingPunct="1"/>
            <a:endParaRPr lang="ja-JP" altLang="ja-JP"/>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3"/>
          <p:cNvSpPr>
            <a:spLocks noGrp="1" noChangeArrowheads="1"/>
          </p:cNvSpPr>
          <p:nvPr>
            <p:ph type="dt" sz="quarter" idx="1"/>
          </p:nvPr>
        </p:nvSpPr>
        <p:spPr>
          <a:noFill/>
        </p:spPr>
        <p:txBody>
          <a:bodyPr/>
          <a:lstStyle/>
          <a:p>
            <a:fld id="{E0F97605-2DAB-4BA4-9546-9AFAD979C542}" type="datetime8">
              <a:rPr lang="en-US" altLang="ja-JP"/>
              <a:pPr/>
              <a:t>7/8/2025 11:04 AM</a:t>
            </a:fld>
            <a:endParaRPr lang="en-US" altLang="ja-JP"/>
          </a:p>
        </p:txBody>
      </p:sp>
      <p:sp>
        <p:nvSpPr>
          <p:cNvPr id="38915" name="Rectangle 7"/>
          <p:cNvSpPr>
            <a:spLocks noGrp="1" noChangeArrowheads="1"/>
          </p:cNvSpPr>
          <p:nvPr>
            <p:ph type="sldNum" sz="quarter" idx="5"/>
          </p:nvPr>
        </p:nvSpPr>
        <p:spPr>
          <a:noFill/>
        </p:spPr>
        <p:txBody>
          <a:bodyPr/>
          <a:lstStyle/>
          <a:p>
            <a:fld id="{E002E5FF-962A-4A73-B820-974153EA34F5}" type="slidenum">
              <a:rPr lang="en-US" altLang="ja-JP"/>
              <a:pPr/>
              <a:t>10</a:t>
            </a:fld>
            <a:endParaRPr lang="en-US" altLang="ja-JP"/>
          </a:p>
        </p:txBody>
      </p:sp>
      <p:sp>
        <p:nvSpPr>
          <p:cNvPr id="38916" name="Rectangle 2"/>
          <p:cNvSpPr>
            <a:spLocks noGrp="1" noRot="1" noChangeAspect="1" noChangeArrowheads="1" noTextEdit="1"/>
          </p:cNvSpPr>
          <p:nvPr>
            <p:ph type="sldImg"/>
          </p:nvPr>
        </p:nvSpPr>
        <p:spPr>
          <a:ln/>
        </p:spPr>
      </p:sp>
      <p:sp>
        <p:nvSpPr>
          <p:cNvPr id="38917"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8078373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表紙">
    <p:spTree>
      <p:nvGrpSpPr>
        <p:cNvPr id="1" name=""/>
        <p:cNvGrpSpPr/>
        <p:nvPr/>
      </p:nvGrpSpPr>
      <p:grpSpPr>
        <a:xfrm>
          <a:off x="0" y="0"/>
          <a:ext cx="0" cy="0"/>
          <a:chOff x="0" y="0"/>
          <a:chExt cx="0" cy="0"/>
        </a:xfrm>
      </p:grpSpPr>
      <p:sp>
        <p:nvSpPr>
          <p:cNvPr id="6" name="Line 211"/>
          <p:cNvSpPr>
            <a:spLocks noChangeShapeType="1"/>
          </p:cNvSpPr>
          <p:nvPr userDrawn="1"/>
        </p:nvSpPr>
        <p:spPr bwMode="auto">
          <a:xfrm>
            <a:off x="4127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7" name="Line 212"/>
          <p:cNvSpPr>
            <a:spLocks noChangeShapeType="1"/>
          </p:cNvSpPr>
          <p:nvPr userDrawn="1"/>
        </p:nvSpPr>
        <p:spPr bwMode="auto">
          <a:xfrm>
            <a:off x="257492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8" name="Line 213"/>
          <p:cNvSpPr>
            <a:spLocks noChangeShapeType="1"/>
          </p:cNvSpPr>
          <p:nvPr userDrawn="1"/>
        </p:nvSpPr>
        <p:spPr bwMode="auto">
          <a:xfrm>
            <a:off x="27178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9" name="Line 214"/>
          <p:cNvSpPr>
            <a:spLocks noChangeShapeType="1"/>
          </p:cNvSpPr>
          <p:nvPr userDrawn="1"/>
        </p:nvSpPr>
        <p:spPr bwMode="auto">
          <a:xfrm>
            <a:off x="487997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0" name="Line 215"/>
          <p:cNvSpPr>
            <a:spLocks noChangeShapeType="1"/>
          </p:cNvSpPr>
          <p:nvPr userDrawn="1"/>
        </p:nvSpPr>
        <p:spPr bwMode="auto">
          <a:xfrm>
            <a:off x="5022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1" name="Line 216"/>
          <p:cNvSpPr>
            <a:spLocks noChangeShapeType="1"/>
          </p:cNvSpPr>
          <p:nvPr userDrawn="1"/>
        </p:nvSpPr>
        <p:spPr bwMode="auto">
          <a:xfrm>
            <a:off x="7181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2" name="Line 217"/>
          <p:cNvSpPr>
            <a:spLocks noChangeShapeType="1"/>
          </p:cNvSpPr>
          <p:nvPr userDrawn="1"/>
        </p:nvSpPr>
        <p:spPr bwMode="auto">
          <a:xfrm>
            <a:off x="73279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3" name="Line 218"/>
          <p:cNvSpPr>
            <a:spLocks noChangeShapeType="1"/>
          </p:cNvSpPr>
          <p:nvPr userDrawn="1"/>
        </p:nvSpPr>
        <p:spPr bwMode="auto">
          <a:xfrm>
            <a:off x="9485313"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4" name="Line 219"/>
          <p:cNvSpPr>
            <a:spLocks noChangeShapeType="1"/>
          </p:cNvSpPr>
          <p:nvPr userDrawn="1"/>
        </p:nvSpPr>
        <p:spPr bwMode="auto">
          <a:xfrm>
            <a:off x="-298450"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5" name="Line 220"/>
          <p:cNvSpPr>
            <a:spLocks noChangeShapeType="1"/>
          </p:cNvSpPr>
          <p:nvPr userDrawn="1"/>
        </p:nvSpPr>
        <p:spPr bwMode="auto">
          <a:xfrm>
            <a:off x="-298450"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6" name="Line 221"/>
          <p:cNvSpPr>
            <a:spLocks noChangeShapeType="1"/>
          </p:cNvSpPr>
          <p:nvPr userDrawn="1"/>
        </p:nvSpPr>
        <p:spPr bwMode="auto">
          <a:xfrm>
            <a:off x="-298450"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7" name="Line 222"/>
          <p:cNvSpPr>
            <a:spLocks noChangeShapeType="1"/>
          </p:cNvSpPr>
          <p:nvPr userDrawn="1"/>
        </p:nvSpPr>
        <p:spPr bwMode="auto">
          <a:xfrm>
            <a:off x="-298450"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8" name="Line 223"/>
          <p:cNvSpPr>
            <a:spLocks noChangeShapeType="1"/>
          </p:cNvSpPr>
          <p:nvPr userDrawn="1"/>
        </p:nvSpPr>
        <p:spPr bwMode="auto">
          <a:xfrm>
            <a:off x="-298450"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9" name="Line 224"/>
          <p:cNvSpPr>
            <a:spLocks noChangeShapeType="1"/>
          </p:cNvSpPr>
          <p:nvPr userDrawn="1"/>
        </p:nvSpPr>
        <p:spPr bwMode="auto">
          <a:xfrm>
            <a:off x="-298450"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0" name="Line 225"/>
          <p:cNvSpPr>
            <a:spLocks noChangeShapeType="1"/>
          </p:cNvSpPr>
          <p:nvPr userDrawn="1"/>
        </p:nvSpPr>
        <p:spPr bwMode="auto">
          <a:xfrm>
            <a:off x="-298450"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1" name="Line 233"/>
          <p:cNvSpPr>
            <a:spLocks noChangeShapeType="1"/>
          </p:cNvSpPr>
          <p:nvPr userDrawn="1"/>
        </p:nvSpPr>
        <p:spPr bwMode="auto">
          <a:xfrm>
            <a:off x="4127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2" name="Line 234"/>
          <p:cNvSpPr>
            <a:spLocks noChangeShapeType="1"/>
          </p:cNvSpPr>
          <p:nvPr userDrawn="1"/>
        </p:nvSpPr>
        <p:spPr bwMode="auto">
          <a:xfrm>
            <a:off x="257492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3" name="Line 235"/>
          <p:cNvSpPr>
            <a:spLocks noChangeShapeType="1"/>
          </p:cNvSpPr>
          <p:nvPr userDrawn="1"/>
        </p:nvSpPr>
        <p:spPr bwMode="auto">
          <a:xfrm>
            <a:off x="27178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 name="Line 236"/>
          <p:cNvSpPr>
            <a:spLocks noChangeShapeType="1"/>
          </p:cNvSpPr>
          <p:nvPr userDrawn="1"/>
        </p:nvSpPr>
        <p:spPr bwMode="auto">
          <a:xfrm>
            <a:off x="487997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5" name="Line 237"/>
          <p:cNvSpPr>
            <a:spLocks noChangeShapeType="1"/>
          </p:cNvSpPr>
          <p:nvPr userDrawn="1"/>
        </p:nvSpPr>
        <p:spPr bwMode="auto">
          <a:xfrm>
            <a:off x="5022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6" name="Line 238"/>
          <p:cNvSpPr>
            <a:spLocks noChangeShapeType="1"/>
          </p:cNvSpPr>
          <p:nvPr userDrawn="1"/>
        </p:nvSpPr>
        <p:spPr bwMode="auto">
          <a:xfrm>
            <a:off x="7181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7" name="Line 239"/>
          <p:cNvSpPr>
            <a:spLocks noChangeShapeType="1"/>
          </p:cNvSpPr>
          <p:nvPr userDrawn="1"/>
        </p:nvSpPr>
        <p:spPr bwMode="auto">
          <a:xfrm>
            <a:off x="73279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9" name="Line 243"/>
          <p:cNvSpPr>
            <a:spLocks noChangeShapeType="1"/>
          </p:cNvSpPr>
          <p:nvPr userDrawn="1"/>
        </p:nvSpPr>
        <p:spPr bwMode="auto">
          <a:xfrm>
            <a:off x="9926638"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0" name="Line 244"/>
          <p:cNvSpPr>
            <a:spLocks noChangeShapeType="1"/>
          </p:cNvSpPr>
          <p:nvPr userDrawn="1"/>
        </p:nvSpPr>
        <p:spPr bwMode="auto">
          <a:xfrm>
            <a:off x="9926638"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1" name="Line 245"/>
          <p:cNvSpPr>
            <a:spLocks noChangeShapeType="1"/>
          </p:cNvSpPr>
          <p:nvPr userDrawn="1"/>
        </p:nvSpPr>
        <p:spPr bwMode="auto">
          <a:xfrm>
            <a:off x="9926638"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2" name="Line 246"/>
          <p:cNvSpPr>
            <a:spLocks noChangeShapeType="1"/>
          </p:cNvSpPr>
          <p:nvPr userDrawn="1"/>
        </p:nvSpPr>
        <p:spPr bwMode="auto">
          <a:xfrm>
            <a:off x="9926638"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3" name="Line 247"/>
          <p:cNvSpPr>
            <a:spLocks noChangeShapeType="1"/>
          </p:cNvSpPr>
          <p:nvPr userDrawn="1"/>
        </p:nvSpPr>
        <p:spPr bwMode="auto">
          <a:xfrm>
            <a:off x="9926638"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4" name="Line 248"/>
          <p:cNvSpPr>
            <a:spLocks noChangeShapeType="1"/>
          </p:cNvSpPr>
          <p:nvPr userDrawn="1"/>
        </p:nvSpPr>
        <p:spPr bwMode="auto">
          <a:xfrm>
            <a:off x="9926638"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5" name="Line 249"/>
          <p:cNvSpPr>
            <a:spLocks noChangeShapeType="1"/>
          </p:cNvSpPr>
          <p:nvPr userDrawn="1"/>
        </p:nvSpPr>
        <p:spPr bwMode="auto">
          <a:xfrm>
            <a:off x="9926638"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1667" name="Rectangle 3"/>
          <p:cNvSpPr>
            <a:spLocks noGrp="1" noChangeArrowheads="1"/>
          </p:cNvSpPr>
          <p:nvPr>
            <p:ph type="ctrTitle" hasCustomPrompt="1"/>
          </p:nvPr>
        </p:nvSpPr>
        <p:spPr>
          <a:xfrm>
            <a:off x="2720975" y="3138488"/>
            <a:ext cx="6769100" cy="512762"/>
          </a:xfrm>
        </p:spPr>
        <p:txBody>
          <a:bodyPr anchor="ctr"/>
          <a:lstStyle>
            <a:lvl1pPr hangingPunct="0">
              <a:defRPr sz="2800"/>
            </a:lvl1pPr>
          </a:lstStyle>
          <a:p>
            <a:r>
              <a:rPr kumimoji="1" lang="ja-JP" altLang="en-US" dirty="0"/>
              <a:t>タイトル</a:t>
            </a:r>
            <a:r>
              <a:rPr kumimoji="1" lang="en-US" altLang="ja-JP" dirty="0"/>
              <a:t>MSP</a:t>
            </a:r>
            <a:r>
              <a:rPr kumimoji="1" lang="ja-JP" altLang="en-US" dirty="0"/>
              <a:t>ゴシック</a:t>
            </a:r>
            <a:r>
              <a:rPr kumimoji="1" lang="en-US" altLang="ja-JP" dirty="0"/>
              <a:t>28pt</a:t>
            </a:r>
            <a:r>
              <a:rPr lang="ja-JP" altLang="en-US" dirty="0"/>
              <a:t>□□□□</a:t>
            </a:r>
          </a:p>
        </p:txBody>
      </p:sp>
      <p:sp>
        <p:nvSpPr>
          <p:cNvPr id="43" name="テキスト プレースホルダ 41"/>
          <p:cNvSpPr>
            <a:spLocks noGrp="1"/>
          </p:cNvSpPr>
          <p:nvPr>
            <p:ph type="body" sz="quarter" idx="10" hasCustomPrompt="1"/>
          </p:nvPr>
        </p:nvSpPr>
        <p:spPr>
          <a:xfrm>
            <a:off x="2574925" y="2458885"/>
            <a:ext cx="2846933" cy="301778"/>
          </a:xfrm>
          <a:noFill/>
          <a:ln w="9525" algn="ctr">
            <a:noFill/>
            <a:miter lim="800000"/>
            <a:headEnd/>
            <a:tailEnd/>
          </a:ln>
        </p:spPr>
        <p:txBody>
          <a:bodyPr wrap="none" lIns="0" tIns="35988" rIns="0" bIns="49511" anchor="b">
            <a:spAutoFit/>
          </a:bodyPr>
          <a:lstStyle>
            <a:lvl1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1pPr>
            <a:lvl2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2pPr>
            <a:lvl3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3pPr>
            <a:lvl4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4pPr>
            <a:lvl5pPr algn="l" rtl="0" eaLnBrk="0" fontAlgn="base" hangingPunct="0">
              <a:lnSpc>
                <a:spcPct val="100000"/>
              </a:lnSpc>
              <a:spcBef>
                <a:spcPct val="0"/>
              </a:spcBef>
              <a:spcAft>
                <a:spcPct val="0"/>
              </a:spcAft>
              <a:buClrTx/>
              <a:buFontTx/>
              <a:buNone/>
              <a:defRPr kumimoji="1" lang="ja-JP" altLang="en-US" sz="1400" kern="1200" dirty="0">
                <a:solidFill>
                  <a:schemeClr val="tx1"/>
                </a:solidFill>
                <a:latin typeface="Arial" charset="0"/>
                <a:ea typeface="ＭＳ Ｐゴシック" charset="-128"/>
                <a:cs typeface="+mn-cs"/>
              </a:defRPr>
            </a:lvl5pPr>
          </a:lstStyle>
          <a:p>
            <a:pPr lvl="0"/>
            <a:r>
              <a:rPr kumimoji="1" lang="ja-JP" altLang="en-US" dirty="0"/>
              <a:t>予備タイトル（使用しない場合は削除）</a:t>
            </a:r>
          </a:p>
        </p:txBody>
      </p:sp>
      <p:sp>
        <p:nvSpPr>
          <p:cNvPr id="46" name="テキスト プレースホルダ 44"/>
          <p:cNvSpPr>
            <a:spLocks noGrp="1"/>
          </p:cNvSpPr>
          <p:nvPr>
            <p:ph type="body" sz="quarter" idx="11" hasCustomPrompt="1"/>
          </p:nvPr>
        </p:nvSpPr>
        <p:spPr>
          <a:xfrm>
            <a:off x="2714625" y="4419600"/>
            <a:ext cx="1615827" cy="301778"/>
          </a:xfrm>
          <a:noFill/>
          <a:ln w="9525">
            <a:noFill/>
            <a:miter lim="800000"/>
            <a:headEnd/>
            <a:tailEnd/>
          </a:ln>
        </p:spPr>
        <p:txBody>
          <a:bodyPr wrap="none" lIns="0" tIns="35988" rIns="0" bIns="49511" anchor="t" anchorCtr="0">
            <a:spAutoFit/>
          </a:bodyPr>
          <a:lstStyle>
            <a:lvl1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1pPr>
            <a:lvl2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2pPr>
            <a:lvl3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3pPr>
            <a:lvl4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4pPr>
            <a:lvl5pPr algn="l" rtl="0" eaLnBrk="0" fontAlgn="base" hangingPunct="0">
              <a:lnSpc>
                <a:spcPct val="100000"/>
              </a:lnSpc>
              <a:spcBef>
                <a:spcPct val="0"/>
              </a:spcBef>
              <a:spcAft>
                <a:spcPct val="0"/>
              </a:spcAft>
              <a:buClrTx/>
              <a:buFontTx/>
              <a:buNone/>
              <a:defRPr kumimoji="1" lang="ja-JP" altLang="en-US" sz="1400" kern="1200" dirty="0">
                <a:solidFill>
                  <a:schemeClr val="tx1"/>
                </a:solidFill>
                <a:latin typeface="Arial" charset="0"/>
                <a:ea typeface="ＭＳ Ｐゴシック" charset="-128"/>
                <a:cs typeface="+mn-cs"/>
              </a:defRPr>
            </a:lvl5pPr>
          </a:lstStyle>
          <a:p>
            <a:pPr lvl="0"/>
            <a:r>
              <a:rPr kumimoji="1" lang="ja-JP" altLang="en-US" dirty="0"/>
              <a:t>○○○○年○月○日</a:t>
            </a:r>
          </a:p>
        </p:txBody>
      </p:sp>
      <p:sp>
        <p:nvSpPr>
          <p:cNvPr id="50" name="テキスト プレースホルダ 48"/>
          <p:cNvSpPr>
            <a:spLocks noGrp="1"/>
          </p:cNvSpPr>
          <p:nvPr>
            <p:ph type="body" sz="quarter" idx="12" hasCustomPrompt="1"/>
          </p:nvPr>
        </p:nvSpPr>
        <p:spPr>
          <a:xfrm>
            <a:off x="2727129" y="784506"/>
            <a:ext cx="2348400" cy="424888"/>
          </a:xfrm>
          <a:noFill/>
          <a:ln w="9525">
            <a:noFill/>
            <a:miter lim="800000"/>
            <a:headEnd/>
            <a:tailEnd/>
          </a:ln>
        </p:spPr>
        <p:txBody>
          <a:bodyPr wrap="none" lIns="0" tIns="35988" rIns="0" bIns="49511" anchor="t" anchorCtr="0">
            <a:spAutoFit/>
          </a:bodyPr>
          <a:lstStyle>
            <a:lvl1pPr algn="l" rtl="0" eaLnBrk="0" fontAlgn="base" hangingPunct="0">
              <a:lnSpc>
                <a:spcPct val="100000"/>
              </a:lnSpc>
              <a:spcBef>
                <a:spcPct val="0"/>
              </a:spcBef>
              <a:spcAft>
                <a:spcPct val="0"/>
              </a:spcAft>
              <a:buClrTx/>
              <a:buFontTx/>
              <a:buNone/>
              <a:defRPr kumimoji="1" lang="zh-CN" altLang="en-US" sz="2200" b="1" kern="1200" dirty="0" smtClean="0">
                <a:solidFill>
                  <a:schemeClr val="tx1"/>
                </a:solidFill>
                <a:latin typeface="Arial" charset="0"/>
                <a:ea typeface="ＭＳ Ｐゴシック" charset="-128"/>
                <a:cs typeface="+mn-cs"/>
              </a:defRPr>
            </a:lvl1pPr>
          </a:lstStyle>
          <a:p>
            <a:pPr lvl="0"/>
            <a:r>
              <a:rPr kumimoji="1" lang="zh-CN" altLang="en-US" dirty="0"/>
              <a:t>○○株式会社 御中</a:t>
            </a:r>
          </a:p>
        </p:txBody>
      </p:sp>
      <p:sp>
        <p:nvSpPr>
          <p:cNvPr id="41" name="Line 110"/>
          <p:cNvSpPr>
            <a:spLocks noChangeShapeType="1"/>
          </p:cNvSpPr>
          <p:nvPr userDrawn="1"/>
        </p:nvSpPr>
        <p:spPr bwMode="auto">
          <a:xfrm>
            <a:off x="9926638" y="487036"/>
            <a:ext cx="282575" cy="0"/>
          </a:xfrm>
          <a:prstGeom prst="line">
            <a:avLst/>
          </a:prstGeom>
          <a:noFill/>
          <a:ln w="12700">
            <a:solidFill>
              <a:srgbClr val="0F99BC"/>
            </a:solidFill>
            <a:round/>
            <a:headEnd/>
            <a:tailEnd/>
          </a:ln>
          <a:effectLst/>
        </p:spPr>
        <p:txBody>
          <a:bodyPr lIns="0" tIns="0" rIns="0" bIns="0">
            <a:spAutoFit/>
          </a:bodyPr>
          <a:lstStyle/>
          <a:p>
            <a:pPr>
              <a:defRPr/>
            </a:pPr>
            <a:endParaRPr lang="ja-JP" altLang="en-US"/>
          </a:p>
        </p:txBody>
      </p:sp>
      <p:grpSp>
        <p:nvGrpSpPr>
          <p:cNvPr id="44" name="グループ化 43"/>
          <p:cNvGrpSpPr/>
          <p:nvPr userDrawn="1"/>
        </p:nvGrpSpPr>
        <p:grpSpPr>
          <a:xfrm>
            <a:off x="9483725" y="-261938"/>
            <a:ext cx="1587" cy="247650"/>
            <a:chOff x="9483725" y="-510339"/>
            <a:chExt cx="1587" cy="496050"/>
          </a:xfrm>
        </p:grpSpPr>
        <p:sp>
          <p:nvSpPr>
            <p:cNvPr id="45" name="Line 110"/>
            <p:cNvSpPr>
              <a:spLocks noChangeShapeType="1"/>
            </p:cNvSpPr>
            <p:nvPr userDrawn="1"/>
          </p:nvSpPr>
          <p:spPr bwMode="auto">
            <a:xfrm rot="16200000">
              <a:off x="9361112" y="-138489"/>
              <a:ext cx="248400" cy="0"/>
            </a:xfrm>
            <a:prstGeom prst="line">
              <a:avLst/>
            </a:prstGeom>
            <a:noFill/>
            <a:ln w="12700">
              <a:solidFill>
                <a:srgbClr val="E60000"/>
              </a:solidFill>
              <a:round/>
              <a:headEnd/>
              <a:tailEnd/>
            </a:ln>
            <a:effectLst/>
          </p:spPr>
          <p:txBody>
            <a:bodyPr lIns="0" tIns="0" rIns="0" bIns="0">
              <a:spAutoFit/>
            </a:bodyPr>
            <a:lstStyle/>
            <a:p>
              <a:pPr algn="ctr" rtl="0" fontAlgn="base">
                <a:lnSpc>
                  <a:spcPct val="120000"/>
                </a:lnSpc>
                <a:spcBef>
                  <a:spcPct val="50000"/>
                </a:spcBef>
                <a:spcAft>
                  <a:spcPct val="0"/>
                </a:spcAft>
                <a:buClr>
                  <a:schemeClr val="bg2"/>
                </a:buClr>
                <a:buFont typeface="Wingdings" pitchFamily="2" charset="2"/>
                <a:defRPr/>
              </a:pPr>
              <a:endParaRPr kumimoji="1" lang="ja-JP" altLang="en-US" sz="1000" kern="1200">
                <a:solidFill>
                  <a:srgbClr val="000000"/>
                </a:solidFill>
                <a:latin typeface="Arial" charset="0"/>
                <a:ea typeface="ＭＳ Ｐゴシック" charset="-128"/>
                <a:cs typeface="+mn-cs"/>
              </a:endParaRPr>
            </a:p>
          </p:txBody>
        </p:sp>
        <p:sp>
          <p:nvSpPr>
            <p:cNvPr id="47" name="Line 110"/>
            <p:cNvSpPr>
              <a:spLocks noChangeShapeType="1"/>
            </p:cNvSpPr>
            <p:nvPr userDrawn="1"/>
          </p:nvSpPr>
          <p:spPr bwMode="auto">
            <a:xfrm flipV="1">
              <a:off x="9483725" y="-510339"/>
              <a:ext cx="0" cy="248401"/>
            </a:xfrm>
            <a:prstGeom prst="line">
              <a:avLst/>
            </a:prstGeom>
            <a:noFill/>
            <a:ln w="12700">
              <a:solidFill>
                <a:srgbClr val="0F99BC"/>
              </a:solidFill>
              <a:round/>
              <a:headEnd/>
              <a:tailEnd/>
            </a:ln>
            <a:effectLst/>
          </p:spPr>
          <p:txBody>
            <a:bodyPr wrap="square" lIns="0" tIns="0" rIns="0" bIns="0">
              <a:spAutoFit/>
            </a:bodyPr>
            <a:lstStyle/>
            <a:p>
              <a:pPr>
                <a:defRPr/>
              </a:pPr>
              <a:endParaRPr lang="ja-JP" altLang="en-US"/>
            </a:p>
          </p:txBody>
        </p:sp>
      </p:grpSp>
      <p:sp>
        <p:nvSpPr>
          <p:cNvPr id="52" name="Line 110"/>
          <p:cNvSpPr>
            <a:spLocks noChangeShapeType="1"/>
          </p:cNvSpPr>
          <p:nvPr userDrawn="1"/>
        </p:nvSpPr>
        <p:spPr bwMode="auto">
          <a:xfrm>
            <a:off x="9926638"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53" name="Line 95"/>
          <p:cNvSpPr>
            <a:spLocks noChangeShapeType="1"/>
          </p:cNvSpPr>
          <p:nvPr userDrawn="1"/>
        </p:nvSpPr>
        <p:spPr bwMode="auto">
          <a:xfrm>
            <a:off x="-298450"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セクション見出し">
    <p:spTree>
      <p:nvGrpSpPr>
        <p:cNvPr id="1" name=""/>
        <p:cNvGrpSpPr/>
        <p:nvPr/>
      </p:nvGrpSpPr>
      <p:grpSpPr>
        <a:xfrm>
          <a:off x="0" y="0"/>
          <a:ext cx="0" cy="0"/>
          <a:chOff x="0" y="0"/>
          <a:chExt cx="0" cy="0"/>
        </a:xfrm>
      </p:grpSpPr>
      <p:sp>
        <p:nvSpPr>
          <p:cNvPr id="3" name="Line 59"/>
          <p:cNvSpPr>
            <a:spLocks noChangeShapeType="1"/>
          </p:cNvSpPr>
          <p:nvPr userDrawn="1"/>
        </p:nvSpPr>
        <p:spPr bwMode="auto">
          <a:xfrm flipV="1">
            <a:off x="2714625" y="1743075"/>
            <a:ext cx="6769100" cy="0"/>
          </a:xfrm>
          <a:prstGeom prst="line">
            <a:avLst/>
          </a:prstGeom>
          <a:noFill/>
          <a:ln w="25400">
            <a:solidFill>
              <a:srgbClr val="E60000"/>
            </a:solidFill>
            <a:round/>
            <a:headEnd/>
            <a:tailEnd/>
          </a:ln>
          <a:effectLst/>
        </p:spPr>
        <p:txBody>
          <a:bodyPr>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4" name="Line 60"/>
          <p:cNvSpPr>
            <a:spLocks noChangeShapeType="1"/>
          </p:cNvSpPr>
          <p:nvPr userDrawn="1"/>
        </p:nvSpPr>
        <p:spPr bwMode="auto">
          <a:xfrm flipV="1">
            <a:off x="2720975" y="2341563"/>
            <a:ext cx="6767513" cy="0"/>
          </a:xfrm>
          <a:prstGeom prst="line">
            <a:avLst/>
          </a:prstGeom>
          <a:noFill/>
          <a:ln w="12700">
            <a:solidFill>
              <a:srgbClr val="5A5A5A"/>
            </a:solidFill>
            <a:round/>
            <a:headEnd/>
            <a:tailEnd/>
          </a:ln>
          <a:effectLst/>
        </p:spPr>
        <p:txBody>
          <a:bodyPr>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6" name="Line 211"/>
          <p:cNvSpPr>
            <a:spLocks noChangeShapeType="1"/>
          </p:cNvSpPr>
          <p:nvPr userDrawn="1"/>
        </p:nvSpPr>
        <p:spPr bwMode="auto">
          <a:xfrm>
            <a:off x="4127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7" name="Line 212"/>
          <p:cNvSpPr>
            <a:spLocks noChangeShapeType="1"/>
          </p:cNvSpPr>
          <p:nvPr userDrawn="1"/>
        </p:nvSpPr>
        <p:spPr bwMode="auto">
          <a:xfrm>
            <a:off x="257492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8" name="Line 213"/>
          <p:cNvSpPr>
            <a:spLocks noChangeShapeType="1"/>
          </p:cNvSpPr>
          <p:nvPr userDrawn="1"/>
        </p:nvSpPr>
        <p:spPr bwMode="auto">
          <a:xfrm>
            <a:off x="27178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9" name="Line 214"/>
          <p:cNvSpPr>
            <a:spLocks noChangeShapeType="1"/>
          </p:cNvSpPr>
          <p:nvPr userDrawn="1"/>
        </p:nvSpPr>
        <p:spPr bwMode="auto">
          <a:xfrm>
            <a:off x="487997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0" name="Line 215"/>
          <p:cNvSpPr>
            <a:spLocks noChangeShapeType="1"/>
          </p:cNvSpPr>
          <p:nvPr userDrawn="1"/>
        </p:nvSpPr>
        <p:spPr bwMode="auto">
          <a:xfrm>
            <a:off x="5022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1" name="Line 216"/>
          <p:cNvSpPr>
            <a:spLocks noChangeShapeType="1"/>
          </p:cNvSpPr>
          <p:nvPr userDrawn="1"/>
        </p:nvSpPr>
        <p:spPr bwMode="auto">
          <a:xfrm>
            <a:off x="7181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2" name="Line 217"/>
          <p:cNvSpPr>
            <a:spLocks noChangeShapeType="1"/>
          </p:cNvSpPr>
          <p:nvPr userDrawn="1"/>
        </p:nvSpPr>
        <p:spPr bwMode="auto">
          <a:xfrm>
            <a:off x="73279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3" name="Line 218"/>
          <p:cNvSpPr>
            <a:spLocks noChangeShapeType="1"/>
          </p:cNvSpPr>
          <p:nvPr userDrawn="1"/>
        </p:nvSpPr>
        <p:spPr bwMode="auto">
          <a:xfrm>
            <a:off x="9485313"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4" name="Line 219"/>
          <p:cNvSpPr>
            <a:spLocks noChangeShapeType="1"/>
          </p:cNvSpPr>
          <p:nvPr userDrawn="1"/>
        </p:nvSpPr>
        <p:spPr bwMode="auto">
          <a:xfrm>
            <a:off x="-298450"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5" name="Line 220"/>
          <p:cNvSpPr>
            <a:spLocks noChangeShapeType="1"/>
          </p:cNvSpPr>
          <p:nvPr userDrawn="1"/>
        </p:nvSpPr>
        <p:spPr bwMode="auto">
          <a:xfrm>
            <a:off x="-298450"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6" name="Line 221"/>
          <p:cNvSpPr>
            <a:spLocks noChangeShapeType="1"/>
          </p:cNvSpPr>
          <p:nvPr userDrawn="1"/>
        </p:nvSpPr>
        <p:spPr bwMode="auto">
          <a:xfrm>
            <a:off x="-298450"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7" name="Line 222"/>
          <p:cNvSpPr>
            <a:spLocks noChangeShapeType="1"/>
          </p:cNvSpPr>
          <p:nvPr userDrawn="1"/>
        </p:nvSpPr>
        <p:spPr bwMode="auto">
          <a:xfrm>
            <a:off x="-298450"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8" name="Line 223"/>
          <p:cNvSpPr>
            <a:spLocks noChangeShapeType="1"/>
          </p:cNvSpPr>
          <p:nvPr userDrawn="1"/>
        </p:nvSpPr>
        <p:spPr bwMode="auto">
          <a:xfrm>
            <a:off x="-298450"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9" name="Line 224"/>
          <p:cNvSpPr>
            <a:spLocks noChangeShapeType="1"/>
          </p:cNvSpPr>
          <p:nvPr userDrawn="1"/>
        </p:nvSpPr>
        <p:spPr bwMode="auto">
          <a:xfrm>
            <a:off x="-298450"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0" name="Line 225"/>
          <p:cNvSpPr>
            <a:spLocks noChangeShapeType="1"/>
          </p:cNvSpPr>
          <p:nvPr userDrawn="1"/>
        </p:nvSpPr>
        <p:spPr bwMode="auto">
          <a:xfrm>
            <a:off x="-298450"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1" name="Line 233"/>
          <p:cNvSpPr>
            <a:spLocks noChangeShapeType="1"/>
          </p:cNvSpPr>
          <p:nvPr userDrawn="1"/>
        </p:nvSpPr>
        <p:spPr bwMode="auto">
          <a:xfrm>
            <a:off x="4127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2" name="Line 234"/>
          <p:cNvSpPr>
            <a:spLocks noChangeShapeType="1"/>
          </p:cNvSpPr>
          <p:nvPr userDrawn="1"/>
        </p:nvSpPr>
        <p:spPr bwMode="auto">
          <a:xfrm>
            <a:off x="257492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3" name="Line 235"/>
          <p:cNvSpPr>
            <a:spLocks noChangeShapeType="1"/>
          </p:cNvSpPr>
          <p:nvPr userDrawn="1"/>
        </p:nvSpPr>
        <p:spPr bwMode="auto">
          <a:xfrm>
            <a:off x="27178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 name="Line 236"/>
          <p:cNvSpPr>
            <a:spLocks noChangeShapeType="1"/>
          </p:cNvSpPr>
          <p:nvPr userDrawn="1"/>
        </p:nvSpPr>
        <p:spPr bwMode="auto">
          <a:xfrm>
            <a:off x="487997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5" name="Line 237"/>
          <p:cNvSpPr>
            <a:spLocks noChangeShapeType="1"/>
          </p:cNvSpPr>
          <p:nvPr userDrawn="1"/>
        </p:nvSpPr>
        <p:spPr bwMode="auto">
          <a:xfrm>
            <a:off x="5022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6" name="Line 238"/>
          <p:cNvSpPr>
            <a:spLocks noChangeShapeType="1"/>
          </p:cNvSpPr>
          <p:nvPr userDrawn="1"/>
        </p:nvSpPr>
        <p:spPr bwMode="auto">
          <a:xfrm>
            <a:off x="7181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7" name="Line 239"/>
          <p:cNvSpPr>
            <a:spLocks noChangeShapeType="1"/>
          </p:cNvSpPr>
          <p:nvPr userDrawn="1"/>
        </p:nvSpPr>
        <p:spPr bwMode="auto">
          <a:xfrm>
            <a:off x="73279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9" name="Line 243"/>
          <p:cNvSpPr>
            <a:spLocks noChangeShapeType="1"/>
          </p:cNvSpPr>
          <p:nvPr userDrawn="1"/>
        </p:nvSpPr>
        <p:spPr bwMode="auto">
          <a:xfrm>
            <a:off x="9926638"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0" name="Line 244"/>
          <p:cNvSpPr>
            <a:spLocks noChangeShapeType="1"/>
          </p:cNvSpPr>
          <p:nvPr userDrawn="1"/>
        </p:nvSpPr>
        <p:spPr bwMode="auto">
          <a:xfrm>
            <a:off x="9926638"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1" name="Line 245"/>
          <p:cNvSpPr>
            <a:spLocks noChangeShapeType="1"/>
          </p:cNvSpPr>
          <p:nvPr userDrawn="1"/>
        </p:nvSpPr>
        <p:spPr bwMode="auto">
          <a:xfrm>
            <a:off x="9926638"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2" name="Line 246"/>
          <p:cNvSpPr>
            <a:spLocks noChangeShapeType="1"/>
          </p:cNvSpPr>
          <p:nvPr userDrawn="1"/>
        </p:nvSpPr>
        <p:spPr bwMode="auto">
          <a:xfrm>
            <a:off x="9926638"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3" name="Line 247"/>
          <p:cNvSpPr>
            <a:spLocks noChangeShapeType="1"/>
          </p:cNvSpPr>
          <p:nvPr userDrawn="1"/>
        </p:nvSpPr>
        <p:spPr bwMode="auto">
          <a:xfrm>
            <a:off x="9926638"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4" name="Line 248"/>
          <p:cNvSpPr>
            <a:spLocks noChangeShapeType="1"/>
          </p:cNvSpPr>
          <p:nvPr userDrawn="1"/>
        </p:nvSpPr>
        <p:spPr bwMode="auto">
          <a:xfrm>
            <a:off x="9926638"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5" name="Line 249"/>
          <p:cNvSpPr>
            <a:spLocks noChangeShapeType="1"/>
          </p:cNvSpPr>
          <p:nvPr userDrawn="1"/>
        </p:nvSpPr>
        <p:spPr bwMode="auto">
          <a:xfrm>
            <a:off x="9926638"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6" name="テキスト ボックス 35"/>
          <p:cNvSpPr txBox="1"/>
          <p:nvPr userDrawn="1"/>
        </p:nvSpPr>
        <p:spPr>
          <a:xfrm>
            <a:off x="9083675" y="6477000"/>
            <a:ext cx="406400" cy="260350"/>
          </a:xfrm>
          <a:prstGeom prst="rect">
            <a:avLst/>
          </a:prstGeom>
          <a:noFill/>
        </p:spPr>
        <p:txBody>
          <a:bodyPr wrap="none"/>
          <a:lstStyle/>
          <a:p>
            <a:pPr algn="r">
              <a:defRPr/>
            </a:pPr>
            <a:fld id="{5B83CBD0-757A-40FF-BAE8-D8C56A0E7A67}" type="slidenum">
              <a:rPr lang="ja-JP" altLang="en-US">
                <a:latin typeface="Arial" panose="020B0604020202020204" pitchFamily="34" charset="0"/>
                <a:ea typeface="ＭＳ Ｐゴシック" panose="020B0600070205080204" pitchFamily="50" charset="-128"/>
              </a:rPr>
              <a:pPr algn="r">
                <a:defRPr/>
              </a:pPr>
              <a:t>‹#›</a:t>
            </a:fld>
            <a:endParaRPr lang="ja-JP" altLang="en-US" dirty="0">
              <a:latin typeface="Arial" panose="020B0604020202020204" pitchFamily="34" charset="0"/>
              <a:ea typeface="ＭＳ Ｐゴシック" panose="020B0600070205080204" pitchFamily="50" charset="-128"/>
            </a:endParaRPr>
          </a:p>
        </p:txBody>
      </p:sp>
      <p:sp>
        <p:nvSpPr>
          <p:cNvPr id="37" name="テキスト ボックス 36"/>
          <p:cNvSpPr txBox="1"/>
          <p:nvPr userDrawn="1"/>
        </p:nvSpPr>
        <p:spPr>
          <a:xfrm>
            <a:off x="9297988" y="6477000"/>
            <a:ext cx="347662" cy="258763"/>
          </a:xfrm>
          <a:prstGeom prst="rect">
            <a:avLst/>
          </a:prstGeom>
          <a:noFill/>
        </p:spPr>
        <p:txBody>
          <a:bodyPr wrap="none"/>
          <a:lstStyle/>
          <a:p>
            <a:pPr algn="l">
              <a:defRPr/>
            </a:pPr>
            <a:r>
              <a:rPr lang="en-US" altLang="ja-JP" dirty="0">
                <a:solidFill>
                  <a:schemeClr val="bg1"/>
                </a:solidFill>
                <a:latin typeface="Arial" panose="020B0604020202020204" pitchFamily="34" charset="0"/>
                <a:ea typeface="ＭＳ Ｐゴシック" panose="020B0600070205080204" pitchFamily="50" charset="-128"/>
              </a:rPr>
              <a:t>/</a:t>
            </a:r>
            <a:r>
              <a:rPr lang="ja-JP" altLang="en-US" dirty="0">
                <a:solidFill>
                  <a:schemeClr val="bg1"/>
                </a:solidFill>
                <a:latin typeface="Arial" panose="020B0604020202020204" pitchFamily="34" charset="0"/>
                <a:ea typeface="ＭＳ Ｐゴシック" panose="020B0600070205080204" pitchFamily="50" charset="-128"/>
              </a:rPr>
              <a:t>●</a:t>
            </a:r>
          </a:p>
        </p:txBody>
      </p:sp>
      <p:sp>
        <p:nvSpPr>
          <p:cNvPr id="241667" name="Rectangle 3"/>
          <p:cNvSpPr>
            <a:spLocks noGrp="1" noChangeArrowheads="1"/>
          </p:cNvSpPr>
          <p:nvPr>
            <p:ph type="ctrTitle" hasCustomPrompt="1"/>
          </p:nvPr>
        </p:nvSpPr>
        <p:spPr>
          <a:xfrm>
            <a:off x="2720975" y="1785937"/>
            <a:ext cx="6769100" cy="512762"/>
          </a:xfrm>
        </p:spPr>
        <p:txBody>
          <a:bodyPr anchor="ctr"/>
          <a:lstStyle>
            <a:lvl1pPr hangingPunct="0">
              <a:defRPr sz="2800">
                <a:latin typeface="Arial" panose="020B0604020202020204" pitchFamily="34" charset="0"/>
                <a:ea typeface="ＭＳ Ｐゴシック" panose="020B0600070205080204" pitchFamily="50" charset="-128"/>
              </a:defRPr>
            </a:lvl1pPr>
          </a:lstStyle>
          <a:p>
            <a:r>
              <a:rPr kumimoji="1" lang="en-US" altLang="ja-JP" dirty="0"/>
              <a:t>I.</a:t>
            </a:r>
            <a:r>
              <a:rPr kumimoji="1" lang="ja-JP" altLang="en-US" dirty="0"/>
              <a:t> タイトル</a:t>
            </a:r>
            <a:r>
              <a:rPr kumimoji="1" lang="en-US" altLang="ja-JP" dirty="0"/>
              <a:t>MSP</a:t>
            </a:r>
            <a:r>
              <a:rPr kumimoji="1" lang="ja-JP" altLang="en-US" dirty="0"/>
              <a:t>ゴシック</a:t>
            </a:r>
            <a:r>
              <a:rPr kumimoji="1" lang="en-US" altLang="ja-JP" dirty="0"/>
              <a:t>28pt</a:t>
            </a:r>
            <a:r>
              <a:rPr lang="ja-JP" altLang="en-US" dirty="0"/>
              <a:t>□□□□</a:t>
            </a:r>
          </a:p>
        </p:txBody>
      </p:sp>
      <p:sp>
        <p:nvSpPr>
          <p:cNvPr id="40" name="Line 110"/>
          <p:cNvSpPr>
            <a:spLocks noChangeShapeType="1"/>
          </p:cNvSpPr>
          <p:nvPr userDrawn="1"/>
        </p:nvSpPr>
        <p:spPr bwMode="auto">
          <a:xfrm>
            <a:off x="9926638" y="487036"/>
            <a:ext cx="282575" cy="0"/>
          </a:xfrm>
          <a:prstGeom prst="line">
            <a:avLst/>
          </a:prstGeom>
          <a:noFill/>
          <a:ln w="12700">
            <a:solidFill>
              <a:srgbClr val="0F99BC"/>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grpSp>
        <p:nvGrpSpPr>
          <p:cNvPr id="41" name="グループ化 40"/>
          <p:cNvGrpSpPr/>
          <p:nvPr userDrawn="1"/>
        </p:nvGrpSpPr>
        <p:grpSpPr>
          <a:xfrm>
            <a:off x="9483725" y="-261938"/>
            <a:ext cx="1587" cy="247650"/>
            <a:chOff x="9483725" y="-510339"/>
            <a:chExt cx="1587" cy="496050"/>
          </a:xfrm>
        </p:grpSpPr>
        <p:sp>
          <p:nvSpPr>
            <p:cNvPr id="42" name="Line 110"/>
            <p:cNvSpPr>
              <a:spLocks noChangeShapeType="1"/>
            </p:cNvSpPr>
            <p:nvPr userDrawn="1"/>
          </p:nvSpPr>
          <p:spPr bwMode="auto">
            <a:xfrm rot="16200000">
              <a:off x="9361112" y="-138489"/>
              <a:ext cx="248400" cy="0"/>
            </a:xfrm>
            <a:prstGeom prst="line">
              <a:avLst/>
            </a:prstGeom>
            <a:noFill/>
            <a:ln w="12700">
              <a:solidFill>
                <a:srgbClr val="E60000"/>
              </a:solidFill>
              <a:round/>
              <a:headEnd/>
              <a:tailEnd/>
            </a:ln>
            <a:effectLst/>
          </p:spPr>
          <p:txBody>
            <a:bodyPr lIns="0" tIns="0" rIns="0" bIns="0">
              <a:spAutoFit/>
            </a:bodyPr>
            <a:lstStyle/>
            <a:p>
              <a:pPr algn="ctr" rtl="0" fontAlgn="base">
                <a:lnSpc>
                  <a:spcPct val="120000"/>
                </a:lnSpc>
                <a:spcBef>
                  <a:spcPct val="50000"/>
                </a:spcBef>
                <a:spcAft>
                  <a:spcPct val="0"/>
                </a:spcAft>
                <a:buClr>
                  <a:schemeClr val="bg2"/>
                </a:buClr>
                <a:buFont typeface="Wingdings" pitchFamily="2" charset="2"/>
                <a:defRPr/>
              </a:pPr>
              <a:endParaRPr kumimoji="1" lang="ja-JP" altLang="en-US" sz="1000" kern="1200">
                <a:solidFill>
                  <a:srgbClr val="000000"/>
                </a:solidFill>
                <a:latin typeface="Arial" panose="020B0604020202020204" pitchFamily="34" charset="0"/>
                <a:ea typeface="ＭＳ Ｐゴシック" panose="020B0600070205080204" pitchFamily="50" charset="-128"/>
                <a:cs typeface="+mn-cs"/>
              </a:endParaRPr>
            </a:p>
          </p:txBody>
        </p:sp>
        <p:sp>
          <p:nvSpPr>
            <p:cNvPr id="43" name="Line 110"/>
            <p:cNvSpPr>
              <a:spLocks noChangeShapeType="1"/>
            </p:cNvSpPr>
            <p:nvPr userDrawn="1"/>
          </p:nvSpPr>
          <p:spPr bwMode="auto">
            <a:xfrm flipV="1">
              <a:off x="9483725" y="-510339"/>
              <a:ext cx="0" cy="248401"/>
            </a:xfrm>
            <a:prstGeom prst="line">
              <a:avLst/>
            </a:prstGeom>
            <a:noFill/>
            <a:ln w="12700">
              <a:solidFill>
                <a:srgbClr val="0F99BC"/>
              </a:solidFill>
              <a:round/>
              <a:headEnd/>
              <a:tailEnd/>
            </a:ln>
            <a:effectLst/>
          </p:spPr>
          <p:txBody>
            <a:bodyPr wrap="square"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grpSp>
      <p:sp>
        <p:nvSpPr>
          <p:cNvPr id="47" name="Line 110"/>
          <p:cNvSpPr>
            <a:spLocks noChangeShapeType="1"/>
          </p:cNvSpPr>
          <p:nvPr userDrawn="1"/>
        </p:nvSpPr>
        <p:spPr bwMode="auto">
          <a:xfrm>
            <a:off x="9926638"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48" name="Line 95"/>
          <p:cNvSpPr>
            <a:spLocks noChangeShapeType="1"/>
          </p:cNvSpPr>
          <p:nvPr userDrawn="1"/>
        </p:nvSpPr>
        <p:spPr bwMode="auto">
          <a:xfrm>
            <a:off x="-298450"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Appendix">
    <p:spTree>
      <p:nvGrpSpPr>
        <p:cNvPr id="1" name=""/>
        <p:cNvGrpSpPr/>
        <p:nvPr/>
      </p:nvGrpSpPr>
      <p:grpSpPr>
        <a:xfrm>
          <a:off x="0" y="0"/>
          <a:ext cx="0" cy="0"/>
          <a:chOff x="0" y="0"/>
          <a:chExt cx="0" cy="0"/>
        </a:xfrm>
      </p:grpSpPr>
      <p:sp>
        <p:nvSpPr>
          <p:cNvPr id="3" name="Line 59"/>
          <p:cNvSpPr>
            <a:spLocks noChangeShapeType="1"/>
          </p:cNvSpPr>
          <p:nvPr userDrawn="1"/>
        </p:nvSpPr>
        <p:spPr bwMode="auto">
          <a:xfrm flipV="1">
            <a:off x="2714625" y="3095625"/>
            <a:ext cx="6769100" cy="0"/>
          </a:xfrm>
          <a:prstGeom prst="line">
            <a:avLst/>
          </a:prstGeom>
          <a:noFill/>
          <a:ln w="25400">
            <a:solidFill>
              <a:srgbClr val="E60000"/>
            </a:solidFill>
            <a:round/>
            <a:headEnd/>
            <a:tailEnd/>
          </a:ln>
          <a:effectLst/>
        </p:spPr>
        <p:txBody>
          <a:bodyPr>
            <a:spAutoFit/>
          </a:bodyPr>
          <a:lstStyle/>
          <a:p>
            <a:pPr>
              <a:defRPr/>
            </a:pPr>
            <a:endParaRPr lang="ja-JP" altLang="en-US"/>
          </a:p>
        </p:txBody>
      </p:sp>
      <p:sp>
        <p:nvSpPr>
          <p:cNvPr id="4" name="Line 60"/>
          <p:cNvSpPr>
            <a:spLocks noChangeShapeType="1"/>
          </p:cNvSpPr>
          <p:nvPr userDrawn="1"/>
        </p:nvSpPr>
        <p:spPr bwMode="auto">
          <a:xfrm flipV="1">
            <a:off x="2720975" y="3694113"/>
            <a:ext cx="6767513" cy="0"/>
          </a:xfrm>
          <a:prstGeom prst="line">
            <a:avLst/>
          </a:prstGeom>
          <a:noFill/>
          <a:ln w="12700">
            <a:solidFill>
              <a:srgbClr val="5A5A5A"/>
            </a:solidFill>
            <a:round/>
            <a:headEnd/>
            <a:tailEnd/>
          </a:ln>
          <a:effectLst/>
        </p:spPr>
        <p:txBody>
          <a:bodyPr>
            <a:spAutoFit/>
          </a:bodyPr>
          <a:lstStyle/>
          <a:p>
            <a:pPr>
              <a:defRPr/>
            </a:pPr>
            <a:endParaRPr lang="ja-JP" altLang="en-US"/>
          </a:p>
        </p:txBody>
      </p:sp>
      <p:sp>
        <p:nvSpPr>
          <p:cNvPr id="6" name="Line 211"/>
          <p:cNvSpPr>
            <a:spLocks noChangeShapeType="1"/>
          </p:cNvSpPr>
          <p:nvPr userDrawn="1"/>
        </p:nvSpPr>
        <p:spPr bwMode="auto">
          <a:xfrm>
            <a:off x="4127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7" name="Line 212"/>
          <p:cNvSpPr>
            <a:spLocks noChangeShapeType="1"/>
          </p:cNvSpPr>
          <p:nvPr userDrawn="1"/>
        </p:nvSpPr>
        <p:spPr bwMode="auto">
          <a:xfrm>
            <a:off x="257492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8" name="Line 213"/>
          <p:cNvSpPr>
            <a:spLocks noChangeShapeType="1"/>
          </p:cNvSpPr>
          <p:nvPr userDrawn="1"/>
        </p:nvSpPr>
        <p:spPr bwMode="auto">
          <a:xfrm>
            <a:off x="27178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9" name="Line 214"/>
          <p:cNvSpPr>
            <a:spLocks noChangeShapeType="1"/>
          </p:cNvSpPr>
          <p:nvPr userDrawn="1"/>
        </p:nvSpPr>
        <p:spPr bwMode="auto">
          <a:xfrm>
            <a:off x="487997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0" name="Line 215"/>
          <p:cNvSpPr>
            <a:spLocks noChangeShapeType="1"/>
          </p:cNvSpPr>
          <p:nvPr userDrawn="1"/>
        </p:nvSpPr>
        <p:spPr bwMode="auto">
          <a:xfrm>
            <a:off x="5022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1" name="Line 216"/>
          <p:cNvSpPr>
            <a:spLocks noChangeShapeType="1"/>
          </p:cNvSpPr>
          <p:nvPr userDrawn="1"/>
        </p:nvSpPr>
        <p:spPr bwMode="auto">
          <a:xfrm>
            <a:off x="7181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2" name="Line 217"/>
          <p:cNvSpPr>
            <a:spLocks noChangeShapeType="1"/>
          </p:cNvSpPr>
          <p:nvPr userDrawn="1"/>
        </p:nvSpPr>
        <p:spPr bwMode="auto">
          <a:xfrm>
            <a:off x="73279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3" name="Line 218"/>
          <p:cNvSpPr>
            <a:spLocks noChangeShapeType="1"/>
          </p:cNvSpPr>
          <p:nvPr userDrawn="1"/>
        </p:nvSpPr>
        <p:spPr bwMode="auto">
          <a:xfrm>
            <a:off x="9485313"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4" name="Line 219"/>
          <p:cNvSpPr>
            <a:spLocks noChangeShapeType="1"/>
          </p:cNvSpPr>
          <p:nvPr userDrawn="1"/>
        </p:nvSpPr>
        <p:spPr bwMode="auto">
          <a:xfrm>
            <a:off x="-298450"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5" name="Line 220"/>
          <p:cNvSpPr>
            <a:spLocks noChangeShapeType="1"/>
          </p:cNvSpPr>
          <p:nvPr userDrawn="1"/>
        </p:nvSpPr>
        <p:spPr bwMode="auto">
          <a:xfrm>
            <a:off x="-298450"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6" name="Line 221"/>
          <p:cNvSpPr>
            <a:spLocks noChangeShapeType="1"/>
          </p:cNvSpPr>
          <p:nvPr userDrawn="1"/>
        </p:nvSpPr>
        <p:spPr bwMode="auto">
          <a:xfrm>
            <a:off x="-298450"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7" name="Line 222"/>
          <p:cNvSpPr>
            <a:spLocks noChangeShapeType="1"/>
          </p:cNvSpPr>
          <p:nvPr userDrawn="1"/>
        </p:nvSpPr>
        <p:spPr bwMode="auto">
          <a:xfrm>
            <a:off x="-298450"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8" name="Line 223"/>
          <p:cNvSpPr>
            <a:spLocks noChangeShapeType="1"/>
          </p:cNvSpPr>
          <p:nvPr userDrawn="1"/>
        </p:nvSpPr>
        <p:spPr bwMode="auto">
          <a:xfrm>
            <a:off x="-298450"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9" name="Line 224"/>
          <p:cNvSpPr>
            <a:spLocks noChangeShapeType="1"/>
          </p:cNvSpPr>
          <p:nvPr userDrawn="1"/>
        </p:nvSpPr>
        <p:spPr bwMode="auto">
          <a:xfrm>
            <a:off x="-298450"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0" name="Line 225"/>
          <p:cNvSpPr>
            <a:spLocks noChangeShapeType="1"/>
          </p:cNvSpPr>
          <p:nvPr userDrawn="1"/>
        </p:nvSpPr>
        <p:spPr bwMode="auto">
          <a:xfrm>
            <a:off x="-298450"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1" name="Line 233"/>
          <p:cNvSpPr>
            <a:spLocks noChangeShapeType="1"/>
          </p:cNvSpPr>
          <p:nvPr userDrawn="1"/>
        </p:nvSpPr>
        <p:spPr bwMode="auto">
          <a:xfrm>
            <a:off x="4127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2" name="Line 234"/>
          <p:cNvSpPr>
            <a:spLocks noChangeShapeType="1"/>
          </p:cNvSpPr>
          <p:nvPr userDrawn="1"/>
        </p:nvSpPr>
        <p:spPr bwMode="auto">
          <a:xfrm>
            <a:off x="257492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3" name="Line 235"/>
          <p:cNvSpPr>
            <a:spLocks noChangeShapeType="1"/>
          </p:cNvSpPr>
          <p:nvPr userDrawn="1"/>
        </p:nvSpPr>
        <p:spPr bwMode="auto">
          <a:xfrm>
            <a:off x="27178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 name="Line 236"/>
          <p:cNvSpPr>
            <a:spLocks noChangeShapeType="1"/>
          </p:cNvSpPr>
          <p:nvPr userDrawn="1"/>
        </p:nvSpPr>
        <p:spPr bwMode="auto">
          <a:xfrm>
            <a:off x="487997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5" name="Line 237"/>
          <p:cNvSpPr>
            <a:spLocks noChangeShapeType="1"/>
          </p:cNvSpPr>
          <p:nvPr userDrawn="1"/>
        </p:nvSpPr>
        <p:spPr bwMode="auto">
          <a:xfrm>
            <a:off x="5022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6" name="Line 238"/>
          <p:cNvSpPr>
            <a:spLocks noChangeShapeType="1"/>
          </p:cNvSpPr>
          <p:nvPr userDrawn="1"/>
        </p:nvSpPr>
        <p:spPr bwMode="auto">
          <a:xfrm>
            <a:off x="7181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7" name="Line 239"/>
          <p:cNvSpPr>
            <a:spLocks noChangeShapeType="1"/>
          </p:cNvSpPr>
          <p:nvPr userDrawn="1"/>
        </p:nvSpPr>
        <p:spPr bwMode="auto">
          <a:xfrm>
            <a:off x="73279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9" name="Line 243"/>
          <p:cNvSpPr>
            <a:spLocks noChangeShapeType="1"/>
          </p:cNvSpPr>
          <p:nvPr userDrawn="1"/>
        </p:nvSpPr>
        <p:spPr bwMode="auto">
          <a:xfrm>
            <a:off x="9926638"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0" name="Line 244"/>
          <p:cNvSpPr>
            <a:spLocks noChangeShapeType="1"/>
          </p:cNvSpPr>
          <p:nvPr userDrawn="1"/>
        </p:nvSpPr>
        <p:spPr bwMode="auto">
          <a:xfrm>
            <a:off x="9926638"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1" name="Line 245"/>
          <p:cNvSpPr>
            <a:spLocks noChangeShapeType="1"/>
          </p:cNvSpPr>
          <p:nvPr userDrawn="1"/>
        </p:nvSpPr>
        <p:spPr bwMode="auto">
          <a:xfrm>
            <a:off x="9926638"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2" name="Line 246"/>
          <p:cNvSpPr>
            <a:spLocks noChangeShapeType="1"/>
          </p:cNvSpPr>
          <p:nvPr userDrawn="1"/>
        </p:nvSpPr>
        <p:spPr bwMode="auto">
          <a:xfrm>
            <a:off x="9926638"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3" name="Line 247"/>
          <p:cNvSpPr>
            <a:spLocks noChangeShapeType="1"/>
          </p:cNvSpPr>
          <p:nvPr userDrawn="1"/>
        </p:nvSpPr>
        <p:spPr bwMode="auto">
          <a:xfrm>
            <a:off x="9926638"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4" name="Line 248"/>
          <p:cNvSpPr>
            <a:spLocks noChangeShapeType="1"/>
          </p:cNvSpPr>
          <p:nvPr userDrawn="1"/>
        </p:nvSpPr>
        <p:spPr bwMode="auto">
          <a:xfrm>
            <a:off x="9926638"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5" name="Line 249"/>
          <p:cNvSpPr>
            <a:spLocks noChangeShapeType="1"/>
          </p:cNvSpPr>
          <p:nvPr userDrawn="1"/>
        </p:nvSpPr>
        <p:spPr bwMode="auto">
          <a:xfrm>
            <a:off x="9926638"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6" name="テキスト ボックス 35"/>
          <p:cNvSpPr txBox="1"/>
          <p:nvPr userDrawn="1"/>
        </p:nvSpPr>
        <p:spPr>
          <a:xfrm>
            <a:off x="9083675" y="6477000"/>
            <a:ext cx="406400" cy="260350"/>
          </a:xfrm>
          <a:prstGeom prst="rect">
            <a:avLst/>
          </a:prstGeom>
          <a:noFill/>
        </p:spPr>
        <p:txBody>
          <a:bodyPr wrap="none"/>
          <a:lstStyle/>
          <a:p>
            <a:pPr algn="r">
              <a:defRPr/>
            </a:pPr>
            <a:fld id="{5B83CBD0-757A-40FF-BAE8-D8C56A0E7A67}" type="slidenum">
              <a:rPr lang="ja-JP" altLang="en-US"/>
              <a:pPr algn="r">
                <a:defRPr/>
              </a:pPr>
              <a:t>‹#›</a:t>
            </a:fld>
            <a:endParaRPr lang="ja-JP" altLang="en-US" dirty="0"/>
          </a:p>
        </p:txBody>
      </p:sp>
      <p:sp>
        <p:nvSpPr>
          <p:cNvPr id="37" name="テキスト ボックス 36"/>
          <p:cNvSpPr txBox="1"/>
          <p:nvPr userDrawn="1"/>
        </p:nvSpPr>
        <p:spPr>
          <a:xfrm>
            <a:off x="9297988" y="6477000"/>
            <a:ext cx="347662" cy="258763"/>
          </a:xfrm>
          <a:prstGeom prst="rect">
            <a:avLst/>
          </a:prstGeom>
          <a:noFill/>
        </p:spPr>
        <p:txBody>
          <a:bodyPr wrap="none"/>
          <a:lstStyle/>
          <a:p>
            <a:pPr algn="l">
              <a:defRPr/>
            </a:pPr>
            <a:r>
              <a:rPr lang="en-US" altLang="ja-JP" dirty="0">
                <a:solidFill>
                  <a:schemeClr val="bg1"/>
                </a:solidFill>
              </a:rPr>
              <a:t>/</a:t>
            </a:r>
            <a:r>
              <a:rPr lang="ja-JP" altLang="en-US" dirty="0">
                <a:solidFill>
                  <a:schemeClr val="bg1"/>
                </a:solidFill>
              </a:rPr>
              <a:t>●</a:t>
            </a:r>
          </a:p>
        </p:txBody>
      </p:sp>
      <p:sp>
        <p:nvSpPr>
          <p:cNvPr id="241667" name="Rectangle 3"/>
          <p:cNvSpPr>
            <a:spLocks noGrp="1" noChangeArrowheads="1"/>
          </p:cNvSpPr>
          <p:nvPr>
            <p:ph type="ctrTitle" hasCustomPrompt="1"/>
          </p:nvPr>
        </p:nvSpPr>
        <p:spPr>
          <a:xfrm>
            <a:off x="2720975" y="3138488"/>
            <a:ext cx="6769100" cy="512762"/>
          </a:xfrm>
        </p:spPr>
        <p:txBody>
          <a:bodyPr anchor="ctr"/>
          <a:lstStyle>
            <a:lvl1pPr hangingPunct="0">
              <a:defRPr sz="2800"/>
            </a:lvl1pPr>
          </a:lstStyle>
          <a:p>
            <a:r>
              <a:rPr kumimoji="1" lang="en-US" altLang="ja-JP" dirty="0"/>
              <a:t>I.</a:t>
            </a:r>
            <a:r>
              <a:rPr kumimoji="1" lang="ja-JP" altLang="en-US" dirty="0"/>
              <a:t> タイトル</a:t>
            </a:r>
            <a:r>
              <a:rPr kumimoji="1" lang="en-US" altLang="ja-JP" dirty="0"/>
              <a:t>MSP</a:t>
            </a:r>
            <a:r>
              <a:rPr kumimoji="1" lang="ja-JP" altLang="en-US" dirty="0"/>
              <a:t>ゴシック</a:t>
            </a:r>
            <a:r>
              <a:rPr kumimoji="1" lang="en-US" altLang="ja-JP" dirty="0"/>
              <a:t>28pt</a:t>
            </a:r>
            <a:r>
              <a:rPr lang="ja-JP" altLang="en-US" dirty="0"/>
              <a:t>□□□□</a:t>
            </a:r>
          </a:p>
        </p:txBody>
      </p:sp>
      <p:sp>
        <p:nvSpPr>
          <p:cNvPr id="44" name="Rectangle 18"/>
          <p:cNvSpPr>
            <a:spLocks noChangeArrowheads="1"/>
          </p:cNvSpPr>
          <p:nvPr userDrawn="1"/>
        </p:nvSpPr>
        <p:spPr bwMode="auto">
          <a:xfrm>
            <a:off x="2730500" y="2757335"/>
            <a:ext cx="746999" cy="301778"/>
          </a:xfrm>
          <a:prstGeom prst="rect">
            <a:avLst/>
          </a:prstGeom>
          <a:noFill/>
          <a:ln w="9525" algn="ctr">
            <a:noFill/>
            <a:miter lim="800000"/>
            <a:headEnd/>
            <a:tailEnd/>
          </a:ln>
        </p:spPr>
        <p:txBody>
          <a:bodyPr wrap="none" lIns="0" tIns="35988" rIns="0" bIns="49511" anchor="b">
            <a:spAutoFit/>
          </a:bodyPr>
          <a:lstStyle/>
          <a:p>
            <a:pPr algn="l" eaLnBrk="0" hangingPunct="0">
              <a:lnSpc>
                <a:spcPct val="100000"/>
              </a:lnSpc>
              <a:spcBef>
                <a:spcPct val="0"/>
              </a:spcBef>
              <a:buClrTx/>
              <a:buFontTx/>
              <a:buNone/>
            </a:pPr>
            <a:r>
              <a:rPr lang="en-US" altLang="ja-JP" sz="1400" dirty="0">
                <a:solidFill>
                  <a:schemeClr val="tx1"/>
                </a:solidFill>
              </a:rPr>
              <a:t>Appendix</a:t>
            </a:r>
            <a:endParaRPr lang="ja-JP" altLang="en-US" sz="1400" dirty="0">
              <a:solidFill>
                <a:schemeClr val="tx1"/>
              </a:solidFill>
            </a:endParaRPr>
          </a:p>
        </p:txBody>
      </p:sp>
      <p:sp>
        <p:nvSpPr>
          <p:cNvPr id="43" name="Line 110"/>
          <p:cNvSpPr>
            <a:spLocks noChangeShapeType="1"/>
          </p:cNvSpPr>
          <p:nvPr userDrawn="1"/>
        </p:nvSpPr>
        <p:spPr bwMode="auto">
          <a:xfrm>
            <a:off x="9926638" y="487036"/>
            <a:ext cx="282575" cy="0"/>
          </a:xfrm>
          <a:prstGeom prst="line">
            <a:avLst/>
          </a:prstGeom>
          <a:noFill/>
          <a:ln w="12700">
            <a:solidFill>
              <a:srgbClr val="0F99BC"/>
            </a:solidFill>
            <a:round/>
            <a:headEnd/>
            <a:tailEnd/>
          </a:ln>
          <a:effectLst/>
        </p:spPr>
        <p:txBody>
          <a:bodyPr lIns="0" tIns="0" rIns="0" bIns="0">
            <a:spAutoFit/>
          </a:bodyPr>
          <a:lstStyle/>
          <a:p>
            <a:pPr>
              <a:defRPr/>
            </a:pPr>
            <a:endParaRPr lang="ja-JP" altLang="en-US"/>
          </a:p>
        </p:txBody>
      </p:sp>
      <p:grpSp>
        <p:nvGrpSpPr>
          <p:cNvPr id="41" name="グループ化 40"/>
          <p:cNvGrpSpPr/>
          <p:nvPr userDrawn="1"/>
        </p:nvGrpSpPr>
        <p:grpSpPr>
          <a:xfrm>
            <a:off x="9483725" y="-261938"/>
            <a:ext cx="1587" cy="247650"/>
            <a:chOff x="9483725" y="-510339"/>
            <a:chExt cx="1587" cy="496050"/>
          </a:xfrm>
        </p:grpSpPr>
        <p:sp>
          <p:nvSpPr>
            <p:cNvPr id="42" name="Line 110"/>
            <p:cNvSpPr>
              <a:spLocks noChangeShapeType="1"/>
            </p:cNvSpPr>
            <p:nvPr userDrawn="1"/>
          </p:nvSpPr>
          <p:spPr bwMode="auto">
            <a:xfrm rot="16200000">
              <a:off x="9361112" y="-138489"/>
              <a:ext cx="248400" cy="0"/>
            </a:xfrm>
            <a:prstGeom prst="line">
              <a:avLst/>
            </a:prstGeom>
            <a:noFill/>
            <a:ln w="12700">
              <a:solidFill>
                <a:srgbClr val="E60000"/>
              </a:solidFill>
              <a:round/>
              <a:headEnd/>
              <a:tailEnd/>
            </a:ln>
            <a:effectLst/>
          </p:spPr>
          <p:txBody>
            <a:bodyPr lIns="0" tIns="0" rIns="0" bIns="0">
              <a:spAutoFit/>
            </a:bodyPr>
            <a:lstStyle/>
            <a:p>
              <a:pPr algn="ctr" rtl="0" fontAlgn="base">
                <a:lnSpc>
                  <a:spcPct val="120000"/>
                </a:lnSpc>
                <a:spcBef>
                  <a:spcPct val="50000"/>
                </a:spcBef>
                <a:spcAft>
                  <a:spcPct val="0"/>
                </a:spcAft>
                <a:buClr>
                  <a:schemeClr val="bg2"/>
                </a:buClr>
                <a:buFont typeface="Wingdings" pitchFamily="2" charset="2"/>
                <a:defRPr/>
              </a:pPr>
              <a:endParaRPr kumimoji="1" lang="ja-JP" altLang="en-US" sz="1000" kern="1200">
                <a:solidFill>
                  <a:srgbClr val="000000"/>
                </a:solidFill>
                <a:latin typeface="Arial" charset="0"/>
                <a:ea typeface="ＭＳ Ｐゴシック" charset="-128"/>
                <a:cs typeface="+mn-cs"/>
              </a:endParaRPr>
            </a:p>
          </p:txBody>
        </p:sp>
        <p:sp>
          <p:nvSpPr>
            <p:cNvPr id="45" name="Line 110"/>
            <p:cNvSpPr>
              <a:spLocks noChangeShapeType="1"/>
            </p:cNvSpPr>
            <p:nvPr userDrawn="1"/>
          </p:nvSpPr>
          <p:spPr bwMode="auto">
            <a:xfrm flipV="1">
              <a:off x="9483725" y="-510339"/>
              <a:ext cx="0" cy="248401"/>
            </a:xfrm>
            <a:prstGeom prst="line">
              <a:avLst/>
            </a:prstGeom>
            <a:noFill/>
            <a:ln w="12700">
              <a:solidFill>
                <a:srgbClr val="0F99BC"/>
              </a:solidFill>
              <a:round/>
              <a:headEnd/>
              <a:tailEnd/>
            </a:ln>
            <a:effectLst/>
          </p:spPr>
          <p:txBody>
            <a:bodyPr wrap="square" lIns="0" tIns="0" rIns="0" bIns="0">
              <a:spAutoFit/>
            </a:bodyPr>
            <a:lstStyle/>
            <a:p>
              <a:pPr>
                <a:defRPr/>
              </a:pPr>
              <a:endParaRPr lang="ja-JP" altLang="en-US"/>
            </a:p>
          </p:txBody>
        </p:sp>
      </p:grpSp>
      <p:sp>
        <p:nvSpPr>
          <p:cNvPr id="49" name="Line 110"/>
          <p:cNvSpPr>
            <a:spLocks noChangeShapeType="1"/>
          </p:cNvSpPr>
          <p:nvPr userDrawn="1"/>
        </p:nvSpPr>
        <p:spPr bwMode="auto">
          <a:xfrm>
            <a:off x="9926638"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50" name="Line 95"/>
          <p:cNvSpPr>
            <a:spLocks noChangeShapeType="1"/>
          </p:cNvSpPr>
          <p:nvPr userDrawn="1"/>
        </p:nvSpPr>
        <p:spPr bwMode="auto">
          <a:xfrm>
            <a:off x="-298450"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本文スライド">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406400" y="662087"/>
            <a:ext cx="9061450" cy="307777"/>
          </a:xfrm>
          <a:noFill/>
          <a:ln w="9525">
            <a:noFill/>
            <a:miter lim="800000"/>
            <a:headEnd/>
            <a:tailEnd/>
          </a:ln>
        </p:spPr>
        <p:txBody>
          <a:bodyPr vert="horz" wrap="square" lIns="0" tIns="0" rIns="0" bIns="0" numCol="1" anchor="ctr" anchorCtr="0" compatLnSpc="1">
            <a:prstTxWarp prst="textNoShape">
              <a:avLst/>
            </a:prstTxWarp>
            <a:spAutoFit/>
          </a:bodyPr>
          <a:lstStyle>
            <a:lvl1pPr>
              <a:defRPr kumimoji="1" lang="ja-JP" altLang="en-US" sz="2000" b="1" dirty="0">
                <a:solidFill>
                  <a:schemeClr val="tx2"/>
                </a:solidFill>
                <a:latin typeface="+mj-lt"/>
                <a:ea typeface="+mj-ea"/>
                <a:cs typeface="+mj-cs"/>
              </a:defRPr>
            </a:lvl1pPr>
          </a:lstStyle>
          <a:p>
            <a:pPr lvl="0" algn="l" defTabSz="990600" rtl="0" eaLnBrk="0" fontAlgn="base" hangingPunct="0">
              <a:spcBef>
                <a:spcPct val="0"/>
              </a:spcBef>
              <a:spcAft>
                <a:spcPct val="0"/>
              </a:spcAft>
            </a:pPr>
            <a:r>
              <a:rPr lang="ja-JP" altLang="en-US" dirty="0"/>
              <a:t>タイトル</a:t>
            </a:r>
            <a:r>
              <a:rPr lang="en-US" altLang="ja-JP" dirty="0"/>
              <a:t>MSP</a:t>
            </a:r>
            <a:r>
              <a:rPr lang="ja-JP" altLang="en-US" dirty="0"/>
              <a:t>ゴシック</a:t>
            </a:r>
            <a:r>
              <a:rPr lang="en-US" altLang="ja-JP" dirty="0"/>
              <a:t>20pt□□□□</a:t>
            </a:r>
            <a:endParaRPr lang="ja-JP" alt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8" name="テキスト ボックス 37"/>
          <p:cNvSpPr txBox="1"/>
          <p:nvPr userDrawn="1"/>
        </p:nvSpPr>
        <p:spPr>
          <a:xfrm>
            <a:off x="9083675" y="6477000"/>
            <a:ext cx="406400" cy="260350"/>
          </a:xfrm>
          <a:prstGeom prst="rect">
            <a:avLst/>
          </a:prstGeom>
          <a:noFill/>
        </p:spPr>
        <p:txBody>
          <a:bodyPr wrap="none"/>
          <a:lstStyle/>
          <a:p>
            <a:pPr algn="r">
              <a:defRPr/>
            </a:pPr>
            <a:fld id="{54FC02CB-9E9B-446E-AF88-F271348760CE}" type="slidenum">
              <a:rPr lang="ja-JP" altLang="en-US">
                <a:latin typeface="Arial" panose="020B0604020202020204" pitchFamily="34" charset="0"/>
                <a:ea typeface="ＭＳ Ｐゴシック" panose="020B0600070205080204" pitchFamily="50" charset="-128"/>
              </a:rPr>
              <a:pPr algn="r">
                <a:defRPr/>
              </a:pPr>
              <a:t>‹#›</a:t>
            </a:fld>
            <a:endParaRPr lang="ja-JP" altLang="en-US" dirty="0">
              <a:latin typeface="Arial" panose="020B0604020202020204" pitchFamily="34" charset="0"/>
              <a:ea typeface="ＭＳ Ｐゴシック" panose="020B0600070205080204" pitchFamily="50" charset="-128"/>
            </a:endParaRPr>
          </a:p>
        </p:txBody>
      </p:sp>
      <p:sp>
        <p:nvSpPr>
          <p:cNvPr id="39" name="テキスト ボックス 38"/>
          <p:cNvSpPr txBox="1"/>
          <p:nvPr userDrawn="1"/>
        </p:nvSpPr>
        <p:spPr>
          <a:xfrm>
            <a:off x="9297988" y="6477000"/>
            <a:ext cx="347662" cy="258763"/>
          </a:xfrm>
          <a:prstGeom prst="rect">
            <a:avLst/>
          </a:prstGeom>
          <a:noFill/>
        </p:spPr>
        <p:txBody>
          <a:bodyPr wrap="none"/>
          <a:lstStyle/>
          <a:p>
            <a:pPr algn="l">
              <a:defRPr/>
            </a:pPr>
            <a:r>
              <a:rPr lang="en-US" altLang="ja-JP" dirty="0">
                <a:solidFill>
                  <a:schemeClr val="bg1"/>
                </a:solidFill>
                <a:latin typeface="Arial" panose="020B0604020202020204" pitchFamily="34" charset="0"/>
                <a:ea typeface="ＭＳ Ｐゴシック" panose="020B0600070205080204" pitchFamily="50" charset="-128"/>
              </a:rPr>
              <a:t>/</a:t>
            </a:r>
            <a:r>
              <a:rPr lang="ja-JP" altLang="en-US" dirty="0">
                <a:solidFill>
                  <a:schemeClr val="bg1"/>
                </a:solidFill>
                <a:latin typeface="Arial" panose="020B0604020202020204" pitchFamily="34" charset="0"/>
                <a:ea typeface="ＭＳ Ｐゴシック" panose="020B0600070205080204" pitchFamily="50" charset="-128"/>
              </a:rPr>
              <a:t>●</a:t>
            </a:r>
          </a:p>
        </p:txBody>
      </p:sp>
      <p:sp>
        <p:nvSpPr>
          <p:cNvPr id="1029" name="Rectangle 35"/>
          <p:cNvSpPr>
            <a:spLocks noGrp="1" noChangeArrowheads="1"/>
          </p:cNvSpPr>
          <p:nvPr userDrawn="1">
            <p:ph type="title"/>
          </p:nvPr>
        </p:nvSpPr>
        <p:spPr bwMode="auto">
          <a:xfrm>
            <a:off x="406400" y="662087"/>
            <a:ext cx="9061450" cy="307777"/>
          </a:xfrm>
          <a:prstGeom prst="rect">
            <a:avLst/>
          </a:prstGeom>
          <a:noFill/>
          <a:ln w="9525">
            <a:noFill/>
            <a:miter lim="800000"/>
            <a:headEnd/>
            <a:tailEnd/>
          </a:ln>
        </p:spPr>
        <p:txBody>
          <a:bodyPr vert="horz" wrap="square" lIns="0" tIns="0" rIns="0" bIns="0" numCol="1" anchor="ctr" anchorCtr="0" compatLnSpc="1">
            <a:prstTxWarp prst="textNoShape">
              <a:avLst/>
            </a:prstTxWarp>
            <a:spAutoFit/>
          </a:bodyPr>
          <a:lstStyle/>
          <a:p>
            <a:pPr lvl="0"/>
            <a:r>
              <a:rPr lang="ja-JP" altLang="en-US" dirty="0"/>
              <a:t>マスタータイトルの書式設定</a:t>
            </a:r>
          </a:p>
        </p:txBody>
      </p:sp>
      <p:sp>
        <p:nvSpPr>
          <p:cNvPr id="1030" name="Rectangle 37"/>
          <p:cNvSpPr>
            <a:spLocks noGrp="1" noChangeArrowheads="1"/>
          </p:cNvSpPr>
          <p:nvPr userDrawn="1">
            <p:ph type="body" idx="1"/>
          </p:nvPr>
        </p:nvSpPr>
        <p:spPr bwMode="auto">
          <a:xfrm>
            <a:off x="419100" y="1285875"/>
            <a:ext cx="9064625" cy="5165725"/>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ja-JP" altLang="en-US"/>
              <a:t>第 </a:t>
            </a:r>
            <a:r>
              <a:rPr lang="en-US" altLang="ja-JP"/>
              <a:t>1 </a:t>
            </a:r>
            <a:r>
              <a:rPr lang="ja-JP" altLang="en-US"/>
              <a:t>レベル</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240676" name="Line 36"/>
          <p:cNvSpPr>
            <a:spLocks noChangeShapeType="1"/>
          </p:cNvSpPr>
          <p:nvPr userDrawn="1"/>
        </p:nvSpPr>
        <p:spPr bwMode="auto">
          <a:xfrm flipV="1">
            <a:off x="374650" y="549275"/>
            <a:ext cx="9156654" cy="0"/>
          </a:xfrm>
          <a:prstGeom prst="line">
            <a:avLst/>
          </a:prstGeom>
          <a:noFill/>
          <a:ln w="25400">
            <a:solidFill>
              <a:srgbClr val="E60000"/>
            </a:solidFill>
            <a:round/>
            <a:headEnd/>
            <a:tailEnd/>
          </a:ln>
          <a:effectLst/>
        </p:spPr>
        <p:txBody>
          <a:bodyPr>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681" name="Line 41"/>
          <p:cNvSpPr>
            <a:spLocks noChangeShapeType="1"/>
          </p:cNvSpPr>
          <p:nvPr userDrawn="1"/>
        </p:nvSpPr>
        <p:spPr bwMode="auto">
          <a:xfrm flipV="1">
            <a:off x="374650" y="1082675"/>
            <a:ext cx="9161463" cy="0"/>
          </a:xfrm>
          <a:prstGeom prst="line">
            <a:avLst/>
          </a:prstGeom>
          <a:noFill/>
          <a:ln w="15875">
            <a:solidFill>
              <a:srgbClr val="808080"/>
            </a:solidFill>
            <a:round/>
            <a:headEnd/>
            <a:tailEnd/>
          </a:ln>
          <a:effectLst/>
        </p:spPr>
        <p:txBody>
          <a:bodyPr>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29" name="Line 89"/>
          <p:cNvSpPr>
            <a:spLocks noChangeShapeType="1"/>
          </p:cNvSpPr>
          <p:nvPr userDrawn="1"/>
        </p:nvSpPr>
        <p:spPr bwMode="auto">
          <a:xfrm>
            <a:off x="257492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0" name="Line 90"/>
          <p:cNvSpPr>
            <a:spLocks noChangeShapeType="1"/>
          </p:cNvSpPr>
          <p:nvPr userDrawn="1"/>
        </p:nvSpPr>
        <p:spPr bwMode="auto">
          <a:xfrm>
            <a:off x="27178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1" name="Line 91"/>
          <p:cNvSpPr>
            <a:spLocks noChangeShapeType="1"/>
          </p:cNvSpPr>
          <p:nvPr userDrawn="1"/>
        </p:nvSpPr>
        <p:spPr bwMode="auto">
          <a:xfrm>
            <a:off x="487997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2" name="Line 92"/>
          <p:cNvSpPr>
            <a:spLocks noChangeShapeType="1"/>
          </p:cNvSpPr>
          <p:nvPr userDrawn="1"/>
        </p:nvSpPr>
        <p:spPr bwMode="auto">
          <a:xfrm>
            <a:off x="5022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3" name="Line 93"/>
          <p:cNvSpPr>
            <a:spLocks noChangeShapeType="1"/>
          </p:cNvSpPr>
          <p:nvPr userDrawn="1"/>
        </p:nvSpPr>
        <p:spPr bwMode="auto">
          <a:xfrm>
            <a:off x="7181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4" name="Line 94"/>
          <p:cNvSpPr>
            <a:spLocks noChangeShapeType="1"/>
          </p:cNvSpPr>
          <p:nvPr userDrawn="1"/>
        </p:nvSpPr>
        <p:spPr bwMode="auto">
          <a:xfrm>
            <a:off x="73279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5" name="Line 95"/>
          <p:cNvSpPr>
            <a:spLocks noChangeShapeType="1"/>
          </p:cNvSpPr>
          <p:nvPr userDrawn="1"/>
        </p:nvSpPr>
        <p:spPr bwMode="auto">
          <a:xfrm>
            <a:off x="-298450"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6" name="Line 96"/>
          <p:cNvSpPr>
            <a:spLocks noChangeShapeType="1"/>
          </p:cNvSpPr>
          <p:nvPr userDrawn="1"/>
        </p:nvSpPr>
        <p:spPr bwMode="auto">
          <a:xfrm>
            <a:off x="-298450"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7" name="Line 97"/>
          <p:cNvSpPr>
            <a:spLocks noChangeShapeType="1"/>
          </p:cNvSpPr>
          <p:nvPr userDrawn="1"/>
        </p:nvSpPr>
        <p:spPr bwMode="auto">
          <a:xfrm>
            <a:off x="-298450"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8" name="Line 98"/>
          <p:cNvSpPr>
            <a:spLocks noChangeShapeType="1"/>
          </p:cNvSpPr>
          <p:nvPr userDrawn="1"/>
        </p:nvSpPr>
        <p:spPr bwMode="auto">
          <a:xfrm>
            <a:off x="-298450"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9" name="Line 99"/>
          <p:cNvSpPr>
            <a:spLocks noChangeShapeType="1"/>
          </p:cNvSpPr>
          <p:nvPr userDrawn="1"/>
        </p:nvSpPr>
        <p:spPr bwMode="auto">
          <a:xfrm>
            <a:off x="-298450"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0" name="Line 100"/>
          <p:cNvSpPr>
            <a:spLocks noChangeShapeType="1"/>
          </p:cNvSpPr>
          <p:nvPr userDrawn="1"/>
        </p:nvSpPr>
        <p:spPr bwMode="auto">
          <a:xfrm>
            <a:off x="-298450"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1" name="Line 101"/>
          <p:cNvSpPr>
            <a:spLocks noChangeShapeType="1"/>
          </p:cNvSpPr>
          <p:nvPr userDrawn="1"/>
        </p:nvSpPr>
        <p:spPr bwMode="auto">
          <a:xfrm>
            <a:off x="-298450"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2" name="Line 102"/>
          <p:cNvSpPr>
            <a:spLocks noChangeShapeType="1"/>
          </p:cNvSpPr>
          <p:nvPr userDrawn="1"/>
        </p:nvSpPr>
        <p:spPr bwMode="auto">
          <a:xfrm>
            <a:off x="4127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3" name="Line 103"/>
          <p:cNvSpPr>
            <a:spLocks noChangeShapeType="1"/>
          </p:cNvSpPr>
          <p:nvPr userDrawn="1"/>
        </p:nvSpPr>
        <p:spPr bwMode="auto">
          <a:xfrm>
            <a:off x="257492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4" name="Line 104"/>
          <p:cNvSpPr>
            <a:spLocks noChangeShapeType="1"/>
          </p:cNvSpPr>
          <p:nvPr userDrawn="1"/>
        </p:nvSpPr>
        <p:spPr bwMode="auto">
          <a:xfrm>
            <a:off x="27178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5" name="Line 105"/>
          <p:cNvSpPr>
            <a:spLocks noChangeShapeType="1"/>
          </p:cNvSpPr>
          <p:nvPr userDrawn="1"/>
        </p:nvSpPr>
        <p:spPr bwMode="auto">
          <a:xfrm>
            <a:off x="487997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6" name="Line 106"/>
          <p:cNvSpPr>
            <a:spLocks noChangeShapeType="1"/>
          </p:cNvSpPr>
          <p:nvPr userDrawn="1"/>
        </p:nvSpPr>
        <p:spPr bwMode="auto">
          <a:xfrm>
            <a:off x="5022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7" name="Line 107"/>
          <p:cNvSpPr>
            <a:spLocks noChangeShapeType="1"/>
          </p:cNvSpPr>
          <p:nvPr userDrawn="1"/>
        </p:nvSpPr>
        <p:spPr bwMode="auto">
          <a:xfrm>
            <a:off x="7181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8" name="Line 108"/>
          <p:cNvSpPr>
            <a:spLocks noChangeShapeType="1"/>
          </p:cNvSpPr>
          <p:nvPr userDrawn="1"/>
        </p:nvSpPr>
        <p:spPr bwMode="auto">
          <a:xfrm>
            <a:off x="73279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0" name="Line 110"/>
          <p:cNvSpPr>
            <a:spLocks noChangeShapeType="1"/>
          </p:cNvSpPr>
          <p:nvPr userDrawn="1"/>
        </p:nvSpPr>
        <p:spPr bwMode="auto">
          <a:xfrm>
            <a:off x="9926638"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1" name="Line 111"/>
          <p:cNvSpPr>
            <a:spLocks noChangeShapeType="1"/>
          </p:cNvSpPr>
          <p:nvPr userDrawn="1"/>
        </p:nvSpPr>
        <p:spPr bwMode="auto">
          <a:xfrm>
            <a:off x="9926638"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2" name="Line 112"/>
          <p:cNvSpPr>
            <a:spLocks noChangeShapeType="1"/>
          </p:cNvSpPr>
          <p:nvPr userDrawn="1"/>
        </p:nvSpPr>
        <p:spPr bwMode="auto">
          <a:xfrm>
            <a:off x="9926638"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3" name="Line 113"/>
          <p:cNvSpPr>
            <a:spLocks noChangeShapeType="1"/>
          </p:cNvSpPr>
          <p:nvPr userDrawn="1"/>
        </p:nvSpPr>
        <p:spPr bwMode="auto">
          <a:xfrm>
            <a:off x="9926638"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4" name="Line 114"/>
          <p:cNvSpPr>
            <a:spLocks noChangeShapeType="1"/>
          </p:cNvSpPr>
          <p:nvPr userDrawn="1"/>
        </p:nvSpPr>
        <p:spPr bwMode="auto">
          <a:xfrm>
            <a:off x="9926638"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5" name="Line 115"/>
          <p:cNvSpPr>
            <a:spLocks noChangeShapeType="1"/>
          </p:cNvSpPr>
          <p:nvPr userDrawn="1"/>
        </p:nvSpPr>
        <p:spPr bwMode="auto">
          <a:xfrm>
            <a:off x="9926638"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6" name="Line 116"/>
          <p:cNvSpPr>
            <a:spLocks noChangeShapeType="1"/>
          </p:cNvSpPr>
          <p:nvPr userDrawn="1"/>
        </p:nvSpPr>
        <p:spPr bwMode="auto">
          <a:xfrm>
            <a:off x="9926638"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41" name="Line 110"/>
          <p:cNvSpPr>
            <a:spLocks noChangeShapeType="1"/>
          </p:cNvSpPr>
          <p:nvPr userDrawn="1"/>
        </p:nvSpPr>
        <p:spPr bwMode="auto">
          <a:xfrm>
            <a:off x="9926638" y="487036"/>
            <a:ext cx="282575" cy="0"/>
          </a:xfrm>
          <a:prstGeom prst="line">
            <a:avLst/>
          </a:prstGeom>
          <a:noFill/>
          <a:ln w="12700">
            <a:solidFill>
              <a:srgbClr val="0F99BC"/>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grpSp>
        <p:nvGrpSpPr>
          <p:cNvPr id="43" name="グループ化 42"/>
          <p:cNvGrpSpPr/>
          <p:nvPr userDrawn="1"/>
        </p:nvGrpSpPr>
        <p:grpSpPr>
          <a:xfrm>
            <a:off x="9483725" y="-261938"/>
            <a:ext cx="1587" cy="247650"/>
            <a:chOff x="9483725" y="-510339"/>
            <a:chExt cx="1587" cy="496050"/>
          </a:xfrm>
        </p:grpSpPr>
        <p:sp>
          <p:nvSpPr>
            <p:cNvPr id="40" name="Line 110"/>
            <p:cNvSpPr>
              <a:spLocks noChangeShapeType="1"/>
            </p:cNvSpPr>
            <p:nvPr userDrawn="1"/>
          </p:nvSpPr>
          <p:spPr bwMode="auto">
            <a:xfrm rot="16200000">
              <a:off x="9361112" y="-138489"/>
              <a:ext cx="248400" cy="0"/>
            </a:xfrm>
            <a:prstGeom prst="line">
              <a:avLst/>
            </a:prstGeom>
            <a:noFill/>
            <a:ln w="12700">
              <a:solidFill>
                <a:srgbClr val="E60000"/>
              </a:solidFill>
              <a:round/>
              <a:headEnd/>
              <a:tailEnd/>
            </a:ln>
            <a:effectLst/>
          </p:spPr>
          <p:txBody>
            <a:bodyPr lIns="0" tIns="0" rIns="0" bIns="0">
              <a:spAutoFit/>
            </a:bodyPr>
            <a:lstStyle/>
            <a:p>
              <a:pPr algn="ctr" rtl="0" fontAlgn="base">
                <a:lnSpc>
                  <a:spcPct val="120000"/>
                </a:lnSpc>
                <a:spcBef>
                  <a:spcPct val="50000"/>
                </a:spcBef>
                <a:spcAft>
                  <a:spcPct val="0"/>
                </a:spcAft>
                <a:buClr>
                  <a:schemeClr val="bg2"/>
                </a:buClr>
                <a:buFont typeface="Wingdings" pitchFamily="2" charset="2"/>
                <a:defRPr/>
              </a:pPr>
              <a:endParaRPr kumimoji="1" lang="ja-JP" altLang="en-US" sz="1000" kern="1200">
                <a:solidFill>
                  <a:srgbClr val="000000"/>
                </a:solidFill>
                <a:latin typeface="Arial" panose="020B0604020202020204" pitchFamily="34" charset="0"/>
                <a:ea typeface="ＭＳ Ｐゴシック" panose="020B0600070205080204" pitchFamily="50" charset="-128"/>
                <a:cs typeface="+mn-cs"/>
              </a:endParaRPr>
            </a:p>
          </p:txBody>
        </p:sp>
        <p:sp>
          <p:nvSpPr>
            <p:cNvPr id="42" name="Line 110"/>
            <p:cNvSpPr>
              <a:spLocks noChangeShapeType="1"/>
            </p:cNvSpPr>
            <p:nvPr userDrawn="1"/>
          </p:nvSpPr>
          <p:spPr bwMode="auto">
            <a:xfrm flipV="1">
              <a:off x="9483725" y="-510339"/>
              <a:ext cx="0" cy="248401"/>
            </a:xfrm>
            <a:prstGeom prst="line">
              <a:avLst/>
            </a:prstGeom>
            <a:noFill/>
            <a:ln w="12700">
              <a:solidFill>
                <a:srgbClr val="0F99BC"/>
              </a:solidFill>
              <a:round/>
              <a:headEnd/>
              <a:tailEnd/>
            </a:ln>
            <a:effectLst/>
          </p:spPr>
          <p:txBody>
            <a:bodyPr wrap="square"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grpSp>
      <p:sp>
        <p:nvSpPr>
          <p:cNvPr id="44" name="Line 110"/>
          <p:cNvSpPr>
            <a:spLocks noChangeShapeType="1"/>
          </p:cNvSpPr>
          <p:nvPr userDrawn="1"/>
        </p:nvSpPr>
        <p:spPr bwMode="auto">
          <a:xfrm>
            <a:off x="9926638"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45" name="Line 95"/>
          <p:cNvSpPr>
            <a:spLocks noChangeShapeType="1"/>
          </p:cNvSpPr>
          <p:nvPr userDrawn="1"/>
        </p:nvSpPr>
        <p:spPr bwMode="auto">
          <a:xfrm>
            <a:off x="-298450"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Tree>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68" r:id="rId4"/>
  </p:sldLayoutIdLst>
  <p:hf hdr="0" ftr="0" dt="0"/>
  <p:txStyles>
    <p:titleStyle>
      <a:lvl1pPr algn="l" defTabSz="990600" rtl="0" eaLnBrk="0" fontAlgn="base" hangingPunct="0">
        <a:spcBef>
          <a:spcPct val="0"/>
        </a:spcBef>
        <a:spcAft>
          <a:spcPct val="0"/>
        </a:spcAft>
        <a:defRPr kumimoji="1" sz="2000" b="1">
          <a:solidFill>
            <a:schemeClr val="tx2"/>
          </a:solidFill>
          <a:latin typeface="Arial" panose="020B0604020202020204" pitchFamily="34" charset="0"/>
          <a:ea typeface="ＭＳ Ｐゴシック" panose="020B0600070205080204" pitchFamily="50" charset="-128"/>
          <a:cs typeface="+mj-cs"/>
        </a:defRPr>
      </a:lvl1pPr>
      <a:lvl2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2pPr>
      <a:lvl3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3pPr>
      <a:lvl4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4pPr>
      <a:lvl5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5pPr>
      <a:lvl6pPr marL="457200" algn="l" defTabSz="990600" rtl="0" fontAlgn="base">
        <a:spcBef>
          <a:spcPct val="0"/>
        </a:spcBef>
        <a:spcAft>
          <a:spcPct val="0"/>
        </a:spcAft>
        <a:defRPr kumimoji="1" sz="2000" b="1">
          <a:solidFill>
            <a:schemeClr val="tx2"/>
          </a:solidFill>
          <a:latin typeface="Arial" charset="0"/>
          <a:ea typeface="ＭＳ Ｐゴシック" charset="-128"/>
        </a:defRPr>
      </a:lvl6pPr>
      <a:lvl7pPr marL="914400" algn="l" defTabSz="990600" rtl="0" fontAlgn="base">
        <a:spcBef>
          <a:spcPct val="0"/>
        </a:spcBef>
        <a:spcAft>
          <a:spcPct val="0"/>
        </a:spcAft>
        <a:defRPr kumimoji="1" sz="2000" b="1">
          <a:solidFill>
            <a:schemeClr val="tx2"/>
          </a:solidFill>
          <a:latin typeface="Arial" charset="0"/>
          <a:ea typeface="ＭＳ Ｐゴシック" charset="-128"/>
        </a:defRPr>
      </a:lvl7pPr>
      <a:lvl8pPr marL="1371600" algn="l" defTabSz="990600" rtl="0" fontAlgn="base">
        <a:spcBef>
          <a:spcPct val="0"/>
        </a:spcBef>
        <a:spcAft>
          <a:spcPct val="0"/>
        </a:spcAft>
        <a:defRPr kumimoji="1" sz="2000" b="1">
          <a:solidFill>
            <a:schemeClr val="tx2"/>
          </a:solidFill>
          <a:latin typeface="Arial" charset="0"/>
          <a:ea typeface="ＭＳ Ｐゴシック" charset="-128"/>
        </a:defRPr>
      </a:lvl8pPr>
      <a:lvl9pPr marL="1828800" algn="l" defTabSz="990600" rtl="0" fontAlgn="base">
        <a:spcBef>
          <a:spcPct val="0"/>
        </a:spcBef>
        <a:spcAft>
          <a:spcPct val="0"/>
        </a:spcAft>
        <a:defRPr kumimoji="1" sz="2000" b="1">
          <a:solidFill>
            <a:schemeClr val="tx2"/>
          </a:solidFill>
          <a:latin typeface="Arial" charset="0"/>
          <a:ea typeface="ＭＳ Ｐゴシック" charset="-128"/>
        </a:defRPr>
      </a:lvl9pPr>
    </p:titleStyle>
    <p:body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プレースホルダ 21">
            <a:extLst>
              <a:ext uri="{FF2B5EF4-FFF2-40B4-BE49-F238E27FC236}">
                <a16:creationId xmlns:a16="http://schemas.microsoft.com/office/drawing/2014/main" id="{12306E2B-769A-438D-BD32-581CA298B23D}"/>
              </a:ext>
            </a:extLst>
          </p:cNvPr>
          <p:cNvSpPr txBox="1">
            <a:spLocks/>
          </p:cNvSpPr>
          <p:nvPr/>
        </p:nvSpPr>
        <p:spPr bwMode="auto">
          <a:xfrm>
            <a:off x="415925" y="3108834"/>
            <a:ext cx="9074149" cy="2025326"/>
          </a:xfrm>
          <a:prstGeom prst="rect">
            <a:avLst/>
          </a:prstGeom>
          <a:noFill/>
          <a:ln w="9525">
            <a:noFill/>
            <a:miter lim="800000"/>
            <a:headEnd/>
            <a:tailEnd/>
          </a:ln>
        </p:spPr>
        <p:txBody>
          <a:bodyPr vert="horz" wrap="square" lIns="0" tIns="35988" rIns="0" bIns="49511" numCol="1" anchor="t" anchorCtr="0" compatLnSpc="1">
            <a:prstTxWarp prst="textNoShape">
              <a:avLst/>
            </a:prstTxWarp>
            <a:spAutoFit/>
          </a:bodyPr>
          <a:lstStyle>
            <a:lvl1pPr marL="266700" indent="-266700"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1pPr>
            <a:lvl2pPr marL="539750" indent="-27146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2pPr>
            <a:lvl3pPr marL="812800" indent="-27146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3pPr>
            <a:lvl4pPr marL="1079500" indent="-26511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4pPr>
            <a:lvl5pPr marL="1968500" indent="-268288" algn="l" defTabSz="990600" rtl="0" eaLnBrk="0" fontAlgn="base" hangingPunct="0">
              <a:lnSpc>
                <a:spcPct val="100000"/>
              </a:lnSpc>
              <a:spcBef>
                <a:spcPct val="0"/>
              </a:spcBef>
              <a:spcAft>
                <a:spcPct val="0"/>
              </a:spcAft>
              <a:buClrTx/>
              <a:buFontTx/>
              <a:buNone/>
              <a:defRPr kumimoji="1" lang="ja-JP" altLang="en-US" sz="1400" kern="1200" dirty="0">
                <a:solidFill>
                  <a:schemeClr val="tx1"/>
                </a:solidFill>
                <a:latin typeface="Arial" charset="0"/>
                <a:ea typeface="ＭＳ Ｐゴシック" charset="-128"/>
                <a:cs typeface="+mn-cs"/>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r>
              <a:rPr lang="ja-JP" altLang="en-US" dirty="0">
                <a:latin typeface="ＭＳ Ｐゴシック" panose="020B0600070205080204" pitchFamily="50" charset="-128"/>
                <a:ea typeface="ＭＳ Ｐゴシック" panose="020B0600070205080204" pitchFamily="50" charset="-128"/>
              </a:rPr>
              <a:t>提 出 日  ：令和</a:t>
            </a:r>
            <a:r>
              <a:rPr lang="en-US" altLang="ja-JP" dirty="0">
                <a:latin typeface="ＭＳ Ｐゴシック" panose="020B0600070205080204" pitchFamily="50" charset="-128"/>
                <a:ea typeface="ＭＳ Ｐゴシック" panose="020B0600070205080204" pitchFamily="50" charset="-128"/>
              </a:rPr>
              <a:t>7</a:t>
            </a:r>
            <a:r>
              <a:rPr lang="ja-JP" altLang="en-US" dirty="0">
                <a:latin typeface="ＭＳ Ｐゴシック" panose="020B0600070205080204" pitchFamily="50" charset="-128"/>
                <a:ea typeface="ＭＳ Ｐゴシック" panose="020B0600070205080204" pitchFamily="50" charset="-128"/>
              </a:rPr>
              <a:t>年○月○日</a:t>
            </a:r>
          </a:p>
          <a:p>
            <a:r>
              <a:rPr lang="ja-JP" altLang="en-US" dirty="0">
                <a:latin typeface="ＭＳ Ｐゴシック" panose="020B0600070205080204" pitchFamily="50" charset="-128"/>
                <a:ea typeface="ＭＳ Ｐゴシック" panose="020B0600070205080204" pitchFamily="50" charset="-128"/>
              </a:rPr>
              <a:t>応募施設名：〇○○○○</a:t>
            </a:r>
            <a:endParaRPr lang="en-US" altLang="ja-JP" dirty="0">
              <a:latin typeface="ＭＳ Ｐゴシック" panose="020B0600070205080204" pitchFamily="50" charset="-128"/>
              <a:ea typeface="ＭＳ Ｐゴシック" panose="020B0600070205080204" pitchFamily="50" charset="-128"/>
            </a:endParaRPr>
          </a:p>
          <a:p>
            <a:r>
              <a:rPr lang="ja-JP" altLang="en-US">
                <a:latin typeface="ＭＳ Ｐゴシック" panose="020B0600070205080204" pitchFamily="50" charset="-128"/>
                <a:ea typeface="ＭＳ Ｐゴシック" panose="020B0600070205080204" pitchFamily="50" charset="-128"/>
              </a:rPr>
              <a:t>法人名：○○○○</a:t>
            </a:r>
            <a:endParaRPr lang="en-US" altLang="ja-JP" dirty="0">
              <a:latin typeface="ＭＳ Ｐゴシック" panose="020B0600070205080204" pitchFamily="50" charset="-128"/>
              <a:ea typeface="ＭＳ Ｐゴシック" panose="020B0600070205080204" pitchFamily="50" charset="-128"/>
            </a:endParaRPr>
          </a:p>
          <a:p>
            <a:r>
              <a:rPr lang="en-US" altLang="ja-JP" dirty="0">
                <a:latin typeface="ＭＳ Ｐゴシック" panose="020B0600070205080204" pitchFamily="50" charset="-128"/>
                <a:ea typeface="ＭＳ Ｐゴシック" panose="020B0600070205080204" pitchFamily="50" charset="-128"/>
              </a:rPr>
              <a:t>【</a:t>
            </a:r>
            <a:r>
              <a:rPr lang="ja-JP" altLang="en-US" dirty="0">
                <a:latin typeface="ＭＳ Ｐゴシック" panose="020B0600070205080204" pitchFamily="50" charset="-128"/>
                <a:ea typeface="ＭＳ Ｐゴシック" panose="020B0600070205080204" pitchFamily="50" charset="-128"/>
              </a:rPr>
              <a:t>連絡担当者</a:t>
            </a:r>
            <a:r>
              <a:rPr lang="en-US" altLang="ja-JP" dirty="0">
                <a:latin typeface="ＭＳ Ｐゴシック" panose="020B0600070205080204" pitchFamily="50" charset="-128"/>
                <a:ea typeface="ＭＳ Ｐゴシック" panose="020B0600070205080204" pitchFamily="50" charset="-128"/>
              </a:rPr>
              <a:t>】</a:t>
            </a:r>
          </a:p>
          <a:p>
            <a:r>
              <a:rPr lang="ja-JP" altLang="en-US" dirty="0">
                <a:latin typeface="ＭＳ Ｐゴシック" panose="020B0600070205080204" pitchFamily="50" charset="-128"/>
                <a:ea typeface="ＭＳ Ｐゴシック" panose="020B0600070205080204" pitchFamily="50" charset="-128"/>
              </a:rPr>
              <a:t>氏名：</a:t>
            </a:r>
            <a:endParaRPr lang="en-US" altLang="ja-JP" dirty="0">
              <a:latin typeface="ＭＳ Ｐゴシック" panose="020B0600070205080204" pitchFamily="50" charset="-128"/>
              <a:ea typeface="ＭＳ Ｐゴシック" panose="020B0600070205080204" pitchFamily="50" charset="-128"/>
            </a:endParaRPr>
          </a:p>
          <a:p>
            <a:r>
              <a:rPr lang="ja-JP" altLang="en-US" dirty="0">
                <a:latin typeface="ＭＳ Ｐゴシック" panose="020B0600070205080204" pitchFamily="50" charset="-128"/>
                <a:ea typeface="ＭＳ Ｐゴシック" panose="020B0600070205080204" pitchFamily="50" charset="-128"/>
              </a:rPr>
              <a:t>カナ：</a:t>
            </a:r>
            <a:endParaRPr lang="en-US" altLang="ja-JP" dirty="0">
              <a:latin typeface="ＭＳ Ｐゴシック" panose="020B0600070205080204" pitchFamily="50" charset="-128"/>
              <a:ea typeface="ＭＳ Ｐゴシック" panose="020B0600070205080204" pitchFamily="50" charset="-128"/>
            </a:endParaRPr>
          </a:p>
          <a:p>
            <a:r>
              <a:rPr lang="ja-JP" altLang="en-US" dirty="0">
                <a:latin typeface="ＭＳ Ｐゴシック" panose="020B0600070205080204" pitchFamily="50" charset="-128"/>
                <a:ea typeface="ＭＳ Ｐゴシック" panose="020B0600070205080204" pitchFamily="50" charset="-128"/>
              </a:rPr>
              <a:t>部署：</a:t>
            </a:r>
            <a:endParaRPr lang="en-US" altLang="ja-JP" dirty="0">
              <a:latin typeface="ＭＳ Ｐゴシック" panose="020B0600070205080204" pitchFamily="50" charset="-128"/>
              <a:ea typeface="ＭＳ Ｐゴシック" panose="020B0600070205080204" pitchFamily="50" charset="-128"/>
            </a:endParaRPr>
          </a:p>
          <a:p>
            <a:r>
              <a:rPr lang="ja-JP" altLang="en-US" dirty="0">
                <a:latin typeface="ＭＳ Ｐゴシック" panose="020B0600070205080204" pitchFamily="50" charset="-128"/>
                <a:ea typeface="ＭＳ Ｐゴシック" panose="020B0600070205080204" pitchFamily="50" charset="-128"/>
              </a:rPr>
              <a:t>電話：</a:t>
            </a:r>
            <a:endParaRPr lang="en-US" altLang="ja-JP" dirty="0">
              <a:latin typeface="ＭＳ Ｐゴシック" panose="020B0600070205080204" pitchFamily="50" charset="-128"/>
              <a:ea typeface="ＭＳ Ｐゴシック" panose="020B0600070205080204" pitchFamily="50" charset="-128"/>
            </a:endParaRPr>
          </a:p>
          <a:p>
            <a:r>
              <a:rPr lang="ja-JP" altLang="en-US" dirty="0">
                <a:latin typeface="ＭＳ Ｐゴシック" panose="020B0600070205080204" pitchFamily="50" charset="-128"/>
                <a:ea typeface="ＭＳ Ｐゴシック" panose="020B0600070205080204" pitchFamily="50" charset="-128"/>
              </a:rPr>
              <a:t>メール：</a:t>
            </a:r>
            <a:endParaRPr lang="en-US" altLang="ja-JP" dirty="0">
              <a:latin typeface="ＭＳ Ｐゴシック" panose="020B0600070205080204" pitchFamily="50" charset="-128"/>
              <a:ea typeface="ＭＳ Ｐゴシック" panose="020B0600070205080204" pitchFamily="50" charset="-128"/>
            </a:endParaRPr>
          </a:p>
        </p:txBody>
      </p:sp>
      <p:sp>
        <p:nvSpPr>
          <p:cNvPr id="11" name="Rectangle 1">
            <a:extLst>
              <a:ext uri="{FF2B5EF4-FFF2-40B4-BE49-F238E27FC236}">
                <a16:creationId xmlns:a16="http://schemas.microsoft.com/office/drawing/2014/main" id="{B20D0775-F497-4D1C-B934-6A28DAA87420}"/>
              </a:ext>
            </a:extLst>
          </p:cNvPr>
          <p:cNvSpPr>
            <a:spLocks noChangeArrowheads="1"/>
          </p:cNvSpPr>
          <p:nvPr/>
        </p:nvSpPr>
        <p:spPr bwMode="auto">
          <a:xfrm>
            <a:off x="415924" y="5359400"/>
            <a:ext cx="9074149" cy="1269335"/>
          </a:xfrm>
          <a:prstGeom prst="rect">
            <a:avLst/>
          </a:prstGeom>
          <a:noFill/>
          <a:ln w="9525">
            <a:solidFill>
              <a:schemeClr val="bg2">
                <a:lumMod val="75000"/>
              </a:schemeClr>
            </a:solidFill>
            <a:prstDash val="dash"/>
            <a:miter lim="800000"/>
            <a:headEnd/>
            <a:tailEnd/>
          </a:ln>
          <a:effectLst/>
        </p:spPr>
        <p:txBody>
          <a:bodyPr vert="horz" wrap="square" lIns="36000" tIns="36000" rIns="36000" bIns="36000" numCol="1" anchor="ctr" anchorCtr="0" compatLnSpc="1">
            <a:prstTxWarp prst="textNoShape">
              <a:avLst/>
            </a:prstTxWarp>
            <a:normAutofit fontScale="85000" lnSpcReduction="20000"/>
          </a:bodyPr>
          <a:lstStyle/>
          <a:p>
            <a:pPr algn="l">
              <a:lnSpc>
                <a:spcPct val="150000"/>
              </a:lnSpc>
              <a:spcBef>
                <a:spcPct val="0"/>
              </a:spcBef>
              <a:buClr>
                <a:srgbClr val="5A5A5A"/>
              </a:buClr>
              <a:buSzPct val="100000"/>
            </a:pPr>
            <a:r>
              <a:rPr kumimoji="1" lang="ja-JP" altLang="ja-JP" sz="1800" b="1"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cs typeface="ＭＳ ゴシック" pitchFamily="49" charset="-128"/>
              </a:rPr>
              <a:t>【</a:t>
            </a:r>
            <a:r>
              <a:rPr lang="ja-JP" altLang="en-US" sz="1800" b="1" dirty="0">
                <a:solidFill>
                  <a:schemeClr val="tx1"/>
                </a:solidFill>
                <a:latin typeface="Arial" panose="020B0604020202020204" pitchFamily="34" charset="0"/>
                <a:ea typeface="ＭＳ Ｐゴシック" panose="020B0600070205080204" pitchFamily="50" charset="-128"/>
                <a:cs typeface="ＭＳ ゴシック" pitchFamily="49" charset="-128"/>
              </a:rPr>
              <a:t>作成時のルール</a:t>
            </a:r>
            <a:r>
              <a:rPr kumimoji="1" lang="ja-JP" altLang="ja-JP" sz="1800" b="1"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cs typeface="ＭＳ ゴシック" pitchFamily="49" charset="-128"/>
              </a:rPr>
              <a:t>】</a:t>
            </a:r>
            <a:endParaRPr kumimoji="1" lang="ja-JP" altLang="ja-JP" sz="1800" b="1"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cs typeface="ＭＳ Ｐゴシック" pitchFamily="50" charset="-128"/>
            </a:endParaRPr>
          </a:p>
          <a:p>
            <a:pPr marL="211138" indent="-211138" algn="l" eaLnBrk="0" hangingPunct="0">
              <a:lnSpc>
                <a:spcPct val="150000"/>
              </a:lnSpc>
              <a:spcBef>
                <a:spcPct val="0"/>
              </a:spcBef>
              <a:buClr>
                <a:srgbClr val="5A5A5A"/>
              </a:buClr>
              <a:buSzPct val="100000"/>
              <a:buFont typeface="Wingdings" panose="05000000000000000000" pitchFamily="2" charset="2"/>
              <a:buChar char="n"/>
            </a:pPr>
            <a:r>
              <a:rPr lang="ja-JP" altLang="en-US" sz="1800" dirty="0">
                <a:solidFill>
                  <a:schemeClr val="tx1"/>
                </a:solidFill>
                <a:latin typeface="Arial" panose="020B0604020202020204" pitchFamily="34" charset="0"/>
                <a:ea typeface="ＭＳ Ｐゴシック" panose="020B0600070205080204" pitchFamily="50" charset="-128"/>
                <a:cs typeface="Times New Roman" pitchFamily="18" charset="0"/>
              </a:rPr>
              <a:t>応募施設ごとに作成してください。</a:t>
            </a:r>
            <a:endParaRPr lang="en-US" altLang="ja-JP" sz="1800" dirty="0">
              <a:solidFill>
                <a:schemeClr val="tx1"/>
              </a:solidFill>
              <a:latin typeface="Arial" panose="020B0604020202020204" pitchFamily="34" charset="0"/>
              <a:ea typeface="ＭＳ Ｐゴシック" panose="020B0600070205080204" pitchFamily="50" charset="-128"/>
              <a:cs typeface="Times New Roman" pitchFamily="18" charset="0"/>
            </a:endParaRPr>
          </a:p>
          <a:p>
            <a:pPr marL="211138" indent="-211138" algn="l" eaLnBrk="0" hangingPunct="0">
              <a:lnSpc>
                <a:spcPct val="150000"/>
              </a:lnSpc>
              <a:spcBef>
                <a:spcPct val="0"/>
              </a:spcBef>
              <a:buClr>
                <a:srgbClr val="5A5A5A"/>
              </a:buClr>
              <a:buSzPct val="100000"/>
              <a:buFont typeface="Wingdings" panose="05000000000000000000" pitchFamily="2" charset="2"/>
              <a:buChar char="n"/>
            </a:pPr>
            <a:r>
              <a:rPr lang="ja-JP" altLang="en-US" sz="1800" dirty="0">
                <a:solidFill>
                  <a:schemeClr val="tx1"/>
                </a:solidFill>
                <a:latin typeface="Arial" panose="020B0604020202020204" pitchFamily="34" charset="0"/>
                <a:ea typeface="ＭＳ Ｐゴシック" panose="020B0600070205080204" pitchFamily="50" charset="-128"/>
                <a:cs typeface="Times New Roman" pitchFamily="18" charset="0"/>
              </a:rPr>
              <a:t>原則として、全体を通じて、</a:t>
            </a:r>
            <a:r>
              <a:rPr lang="en-US" altLang="ja-JP" sz="1800" u="sng" dirty="0">
                <a:solidFill>
                  <a:schemeClr val="tx1"/>
                </a:solidFill>
                <a:latin typeface="Arial" panose="020B0604020202020204" pitchFamily="34" charset="0"/>
                <a:ea typeface="ＭＳ Ｐゴシック" panose="020B0600070205080204" pitchFamily="50" charset="-128"/>
                <a:cs typeface="Times New Roman" pitchFamily="18" charset="0"/>
              </a:rPr>
              <a:t>1</a:t>
            </a:r>
            <a:r>
              <a:rPr lang="en-US" altLang="ja-JP" sz="1800" b="1" u="sng" dirty="0">
                <a:solidFill>
                  <a:schemeClr val="tx1"/>
                </a:solidFill>
                <a:latin typeface="Arial" panose="020B0604020202020204" pitchFamily="34" charset="0"/>
                <a:ea typeface="ＭＳ Ｐゴシック" panose="020B0600070205080204" pitchFamily="50" charset="-128"/>
                <a:cs typeface="Times New Roman" pitchFamily="18" charset="0"/>
              </a:rPr>
              <a:t>5</a:t>
            </a:r>
            <a:r>
              <a:rPr lang="ja-JP" altLang="en-US" sz="1800" b="1" u="sng" dirty="0">
                <a:solidFill>
                  <a:schemeClr val="tx1"/>
                </a:solidFill>
                <a:latin typeface="Arial" panose="020B0604020202020204" pitchFamily="34" charset="0"/>
                <a:ea typeface="ＭＳ Ｐゴシック" panose="020B0600070205080204" pitchFamily="50" charset="-128"/>
                <a:cs typeface="Times New Roman" pitchFamily="18" charset="0"/>
              </a:rPr>
              <a:t>ページ以内で作成</a:t>
            </a:r>
            <a:r>
              <a:rPr lang="ja-JP" altLang="en-US" sz="1800" dirty="0">
                <a:solidFill>
                  <a:schemeClr val="tx1"/>
                </a:solidFill>
                <a:latin typeface="Arial" panose="020B0604020202020204" pitchFamily="34" charset="0"/>
                <a:ea typeface="ＭＳ Ｐゴシック" panose="020B0600070205080204" pitchFamily="50" charset="-128"/>
                <a:cs typeface="Times New Roman" pitchFamily="18" charset="0"/>
              </a:rPr>
              <a:t>をしてください（表紙を除く）。</a:t>
            </a:r>
          </a:p>
          <a:p>
            <a:pPr marL="211138" indent="-211138" algn="l" eaLnBrk="0" hangingPunct="0">
              <a:lnSpc>
                <a:spcPct val="150000"/>
              </a:lnSpc>
              <a:spcBef>
                <a:spcPct val="0"/>
              </a:spcBef>
              <a:buClr>
                <a:srgbClr val="5A5A5A"/>
              </a:buClr>
              <a:buSzPct val="100000"/>
              <a:buFont typeface="Wingdings" panose="05000000000000000000" pitchFamily="2" charset="2"/>
              <a:buChar char="n"/>
            </a:pPr>
            <a:r>
              <a:rPr lang="ja-JP" altLang="en-US" sz="1800" dirty="0">
                <a:solidFill>
                  <a:schemeClr val="tx1"/>
                </a:solidFill>
                <a:latin typeface="Arial" panose="020B0604020202020204" pitchFamily="34" charset="0"/>
                <a:ea typeface="ＭＳ Ｐゴシック" panose="020B0600070205080204" pitchFamily="50" charset="-128"/>
                <a:cs typeface="Times New Roman" pitchFamily="18" charset="0"/>
              </a:rPr>
              <a:t>応募申請書以外の資料を用いることは不可とします。</a:t>
            </a:r>
            <a:endParaRPr lang="en-US" altLang="ja-JP" sz="1800" dirty="0">
              <a:solidFill>
                <a:schemeClr val="tx1"/>
              </a:solidFill>
              <a:latin typeface="Arial" panose="020B0604020202020204" pitchFamily="34" charset="0"/>
              <a:ea typeface="ＭＳ Ｐゴシック" panose="020B0600070205080204" pitchFamily="50" charset="-128"/>
              <a:cs typeface="Times New Roman" pitchFamily="18" charset="0"/>
            </a:endParaRPr>
          </a:p>
        </p:txBody>
      </p:sp>
      <p:sp>
        <p:nvSpPr>
          <p:cNvPr id="13" name="テキスト ボックス 12">
            <a:extLst>
              <a:ext uri="{FF2B5EF4-FFF2-40B4-BE49-F238E27FC236}">
                <a16:creationId xmlns:a16="http://schemas.microsoft.com/office/drawing/2014/main" id="{8CA838DE-D356-4DF2-93E3-286E0C20724A}"/>
              </a:ext>
            </a:extLst>
          </p:cNvPr>
          <p:cNvSpPr txBox="1"/>
          <p:nvPr/>
        </p:nvSpPr>
        <p:spPr>
          <a:xfrm>
            <a:off x="415925" y="549275"/>
            <a:ext cx="1117600" cy="491481"/>
          </a:xfrm>
          <a:prstGeom prst="rect">
            <a:avLst/>
          </a:prstGeom>
          <a:noFill/>
          <a:ln>
            <a:solidFill>
              <a:schemeClr val="tx1">
                <a:lumMod val="95000"/>
                <a:lumOff val="5000"/>
              </a:schemeClr>
            </a:solidFill>
          </a:ln>
        </p:spPr>
        <p:txBody>
          <a:bodyPr wrap="square" rtlCol="0">
            <a:spAutoFit/>
          </a:bodyPr>
          <a:lstStyle/>
          <a:p>
            <a:r>
              <a:rPr kumimoji="1" lang="ja-JP" altLang="en-US" sz="2400" dirty="0">
                <a:latin typeface="Arial" panose="020B0604020202020204" pitchFamily="34" charset="0"/>
                <a:ea typeface="ＭＳ Ｐゴシック" panose="020B0600070205080204" pitchFamily="50" charset="-128"/>
              </a:rPr>
              <a:t>表紙</a:t>
            </a:r>
          </a:p>
        </p:txBody>
      </p:sp>
      <p:sp>
        <p:nvSpPr>
          <p:cNvPr id="2" name="正方形/長方形 1">
            <a:extLst>
              <a:ext uri="{FF2B5EF4-FFF2-40B4-BE49-F238E27FC236}">
                <a16:creationId xmlns:a16="http://schemas.microsoft.com/office/drawing/2014/main" id="{8E523865-89D6-45ED-BF4C-32BBC6DF8427}"/>
              </a:ext>
            </a:extLst>
          </p:cNvPr>
          <p:cNvSpPr/>
          <p:nvPr/>
        </p:nvSpPr>
        <p:spPr bwMode="auto">
          <a:xfrm>
            <a:off x="415925" y="1358899"/>
            <a:ext cx="9074149" cy="1630305"/>
          </a:xfrm>
          <a:prstGeom prst="rect">
            <a:avLst/>
          </a:prstGeom>
          <a:solidFill>
            <a:schemeClr val="accent2"/>
          </a:solidFill>
          <a:ln w="12700" cap="flat" cmpd="sng" algn="ctr">
            <a:no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2400" dirty="0">
                <a:solidFill>
                  <a:schemeClr val="bg1"/>
                </a:solidFill>
                <a:latin typeface="Arial" panose="020B0604020202020204" pitchFamily="34" charset="0"/>
                <a:ea typeface="ＭＳ Ｐゴシック" panose="020B0600070205080204" pitchFamily="50" charset="-128"/>
                <a:cs typeface="Arial" panose="020B0604020202020204" pitchFamily="34" charset="0"/>
              </a:rPr>
              <a:t>令和</a:t>
            </a:r>
            <a:r>
              <a:rPr lang="en-US" altLang="ja-JP" sz="2400" dirty="0">
                <a:solidFill>
                  <a:schemeClr val="bg1"/>
                </a:solidFill>
                <a:latin typeface="Arial" panose="020B0604020202020204" pitchFamily="34" charset="0"/>
                <a:ea typeface="ＭＳ Ｐゴシック" panose="020B0600070205080204" pitchFamily="50" charset="-128"/>
                <a:cs typeface="Arial" panose="020B0604020202020204" pitchFamily="34" charset="0"/>
              </a:rPr>
              <a:t>7</a:t>
            </a:r>
            <a:r>
              <a:rPr lang="ja-JP" altLang="en-US" sz="2400" dirty="0">
                <a:solidFill>
                  <a:schemeClr val="bg1"/>
                </a:solidFill>
                <a:latin typeface="Arial" panose="020B0604020202020204" pitchFamily="34" charset="0"/>
                <a:ea typeface="ＭＳ Ｐゴシック" panose="020B0600070205080204" pitchFamily="50" charset="-128"/>
                <a:cs typeface="Arial" panose="020B0604020202020204" pitchFamily="34" charset="0"/>
              </a:rPr>
              <a:t>年度介護ロボット実用化促進事業応募申請書</a:t>
            </a:r>
            <a:endParaRPr lang="en-US" altLang="ja-JP" sz="2400" dirty="0">
              <a:solidFill>
                <a:schemeClr val="bg1"/>
              </a:solidFill>
              <a:latin typeface="Arial" panose="020B0604020202020204" pitchFamily="34" charset="0"/>
              <a:ea typeface="ＭＳ Ｐゴシック" panose="020B0600070205080204" pitchFamily="50" charset="-128"/>
              <a:cs typeface="Arial" panose="020B0604020202020204" pitchFamily="34" charset="0"/>
            </a:endParaRPr>
          </a:p>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2400" dirty="0">
                <a:solidFill>
                  <a:schemeClr val="bg1"/>
                </a:solidFill>
                <a:latin typeface="Arial" panose="020B0604020202020204" pitchFamily="34" charset="0"/>
                <a:ea typeface="ＭＳ Ｐゴシック" panose="020B0600070205080204" pitchFamily="50" charset="-128"/>
                <a:cs typeface="Arial" panose="020B0604020202020204" pitchFamily="34" charset="0"/>
              </a:rPr>
              <a:t>募集区分「</a:t>
            </a:r>
            <a:r>
              <a:rPr lang="ja-JP" altLang="en-US" sz="2400" dirty="0" smtClean="0">
                <a:solidFill>
                  <a:schemeClr val="bg1"/>
                </a:solidFill>
                <a:latin typeface="Arial" panose="020B0604020202020204" pitchFamily="34" charset="0"/>
                <a:ea typeface="ＭＳ Ｐゴシック" panose="020B0600070205080204" pitchFamily="50" charset="-128"/>
                <a:cs typeface="Arial" panose="020B0604020202020204" pitchFamily="34" charset="0"/>
              </a:rPr>
              <a:t>入所型・</a:t>
            </a:r>
            <a:r>
              <a:rPr lang="ja-JP" altLang="en-US" sz="2400" dirty="0">
                <a:solidFill>
                  <a:schemeClr val="bg1"/>
                </a:solidFill>
                <a:latin typeface="Arial" panose="020B0604020202020204" pitchFamily="34" charset="0"/>
                <a:ea typeface="ＭＳ Ｐゴシック" panose="020B0600070205080204" pitchFamily="50" charset="-128"/>
                <a:cs typeface="Arial" panose="020B0604020202020204" pitchFamily="34" charset="0"/>
              </a:rPr>
              <a:t>入浴</a:t>
            </a:r>
            <a:r>
              <a:rPr lang="en-US" altLang="ja-JP" sz="2400" dirty="0">
                <a:solidFill>
                  <a:schemeClr val="bg1"/>
                </a:solidFill>
                <a:latin typeface="Arial" panose="020B0604020202020204" pitchFamily="34" charset="0"/>
                <a:ea typeface="ＭＳ Ｐゴシック" panose="020B0600070205080204" pitchFamily="50" charset="-128"/>
                <a:cs typeface="Arial" panose="020B0604020202020204" pitchFamily="34" charset="0"/>
              </a:rPr>
              <a:t>/</a:t>
            </a:r>
            <a:r>
              <a:rPr lang="ja-JP" altLang="en-US" sz="2400" dirty="0">
                <a:solidFill>
                  <a:schemeClr val="bg1"/>
                </a:solidFill>
                <a:latin typeface="Arial" panose="020B0604020202020204" pitchFamily="34" charset="0"/>
                <a:ea typeface="ＭＳ Ｐゴシック" panose="020B0600070205080204" pitchFamily="50" charset="-128"/>
                <a:cs typeface="Arial" panose="020B0604020202020204" pitchFamily="34" charset="0"/>
              </a:rPr>
              <a:t>清掃」</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03B0AAB-7662-4714-AB84-69E1AB3E7B0B}"/>
              </a:ext>
            </a:extLst>
          </p:cNvPr>
          <p:cNvSpPr>
            <a:spLocks noGrp="1"/>
          </p:cNvSpPr>
          <p:nvPr>
            <p:ph type="title"/>
          </p:nvPr>
        </p:nvSpPr>
        <p:spPr/>
        <p:txBody>
          <a:bodyPr/>
          <a:lstStyle/>
          <a:p>
            <a:r>
              <a:rPr kumimoji="1" lang="ja-JP" altLang="en-US" dirty="0"/>
              <a:t>６</a:t>
            </a:r>
            <a:r>
              <a:rPr lang="ja-JP" altLang="en-US" dirty="0"/>
              <a:t>　</a:t>
            </a:r>
            <a:r>
              <a:rPr kumimoji="1" lang="ja-JP" altLang="en-US" dirty="0"/>
              <a:t>介護ロボット等の導入の計画・構想</a:t>
            </a:r>
          </a:p>
        </p:txBody>
      </p:sp>
      <p:sp>
        <p:nvSpPr>
          <p:cNvPr id="3" name="Rectangle 3">
            <a:extLst>
              <a:ext uri="{FF2B5EF4-FFF2-40B4-BE49-F238E27FC236}">
                <a16:creationId xmlns:a16="http://schemas.microsoft.com/office/drawing/2014/main" id="{FFDE864F-5828-47B5-8A53-EAF0E937DEF6}"/>
              </a:ext>
            </a:extLst>
          </p:cNvPr>
          <p:cNvSpPr txBox="1">
            <a:spLocks noChangeArrowheads="1"/>
          </p:cNvSpPr>
          <p:nvPr/>
        </p:nvSpPr>
        <p:spPr bwMode="auto">
          <a:xfrm>
            <a:off x="406401" y="1212236"/>
            <a:ext cx="9061450" cy="232821"/>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kern="0" dirty="0">
                <a:solidFill>
                  <a:schemeClr val="tx1"/>
                </a:solidFill>
              </a:rPr>
              <a:t>今後の介護ロボット等の導入に向けた検討状況、計画・構想などを記載してください。</a:t>
            </a:r>
            <a:endParaRPr lang="en-US" altLang="ja-JP" kern="0" dirty="0">
              <a:solidFill>
                <a:schemeClr val="tx1"/>
              </a:solidFill>
            </a:endParaRPr>
          </a:p>
        </p:txBody>
      </p:sp>
      <p:graphicFrame>
        <p:nvGraphicFramePr>
          <p:cNvPr id="7" name="表 3">
            <a:extLst>
              <a:ext uri="{FF2B5EF4-FFF2-40B4-BE49-F238E27FC236}">
                <a16:creationId xmlns:a16="http://schemas.microsoft.com/office/drawing/2014/main" id="{740C660B-C5AE-4DF9-8FC2-37F117083E18}"/>
              </a:ext>
            </a:extLst>
          </p:cNvPr>
          <p:cNvGraphicFramePr>
            <a:graphicFrameLocks noGrp="1"/>
          </p:cNvGraphicFramePr>
          <p:nvPr>
            <p:extLst>
              <p:ext uri="{D42A27DB-BD31-4B8C-83A1-F6EECF244321}">
                <p14:modId xmlns:p14="http://schemas.microsoft.com/office/powerpoint/2010/main" val="3724804229"/>
              </p:ext>
            </p:extLst>
          </p:nvPr>
        </p:nvGraphicFramePr>
        <p:xfrm>
          <a:off x="406400" y="1621355"/>
          <a:ext cx="8775700" cy="3047360"/>
        </p:xfrm>
        <a:graphic>
          <a:graphicData uri="http://schemas.openxmlformats.org/drawingml/2006/table">
            <a:tbl>
              <a:tblPr firstCol="1">
                <a:tableStyleId>{21E4AEA4-8DFA-4A89-87EB-49C32662AFE0}</a:tableStyleId>
              </a:tblPr>
              <a:tblGrid>
                <a:gridCol w="1273892">
                  <a:extLst>
                    <a:ext uri="{9D8B030D-6E8A-4147-A177-3AD203B41FA5}">
                      <a16:colId xmlns:a16="http://schemas.microsoft.com/office/drawing/2014/main" val="2600697696"/>
                    </a:ext>
                  </a:extLst>
                </a:gridCol>
                <a:gridCol w="7501808">
                  <a:extLst>
                    <a:ext uri="{9D8B030D-6E8A-4147-A177-3AD203B41FA5}">
                      <a16:colId xmlns:a16="http://schemas.microsoft.com/office/drawing/2014/main" val="3855353946"/>
                    </a:ext>
                  </a:extLst>
                </a:gridCol>
              </a:tblGrid>
              <a:tr h="1385614">
                <a:tc>
                  <a:txBody>
                    <a:bodyPr/>
                    <a:lstStyle/>
                    <a:p>
                      <a:r>
                        <a:rPr kumimoji="1" lang="ja-JP" altLang="en-US" sz="1400" dirty="0"/>
                        <a:t>介護ロボット等の導入検討状況</a:t>
                      </a:r>
                      <a:endParaRPr kumimoji="1" lang="en-US" altLang="ja-JP" sz="1400" dirty="0"/>
                    </a:p>
                  </a:txBody>
                  <a:tcPr/>
                </a:tc>
                <a:tc>
                  <a:txBody>
                    <a:bodyPr/>
                    <a:lstStyle/>
                    <a:p>
                      <a:pPr marL="622300" indent="-622300">
                        <a:buFont typeface="Arial" panose="020B0604020202020204" pitchFamily="34" charset="0"/>
                        <a:buNone/>
                      </a:pPr>
                      <a:r>
                        <a:rPr kumimoji="1" lang="ja-JP" altLang="en-US" sz="1400" dirty="0">
                          <a:solidFill>
                            <a:srgbClr val="FF0000"/>
                          </a:solidFill>
                        </a:rPr>
                        <a:t>（記入例） 事業所内で業務効率化の検討ワーキングを立ち上げ、現場スタッフから課題のヒアリングを実施。課題の解決に向けた方策の１つとして、介護ロボット等の活用を法人幹部と協議中。</a:t>
                      </a:r>
                      <a:endParaRPr kumimoji="1" lang="en-US" altLang="ja-JP" sz="1400" dirty="0"/>
                    </a:p>
                    <a:p>
                      <a:pPr marL="171450" indent="-171450">
                        <a:buFont typeface="Arial" panose="020B0604020202020204" pitchFamily="34" charset="0"/>
                        <a:buChar char="•"/>
                      </a:pPr>
                      <a:r>
                        <a:rPr kumimoji="1" lang="en-US" altLang="ja-JP" sz="1400" dirty="0"/>
                        <a:t>XXX</a:t>
                      </a:r>
                    </a:p>
                    <a:p>
                      <a:pPr marL="171450" indent="-171450">
                        <a:buFont typeface="Arial" panose="020B0604020202020204" pitchFamily="34" charset="0"/>
                        <a:buChar char="•"/>
                      </a:pPr>
                      <a:r>
                        <a:rPr kumimoji="1" lang="en-US" altLang="ja-JP" sz="1400" dirty="0"/>
                        <a:t>XXX</a:t>
                      </a:r>
                      <a:endParaRPr kumimoji="1" lang="ja-JP" altLang="en-US" sz="1400" dirty="0"/>
                    </a:p>
                  </a:txBody>
                  <a:tcPr/>
                </a:tc>
                <a:extLst>
                  <a:ext uri="{0D108BD9-81ED-4DB2-BD59-A6C34878D82A}">
                    <a16:rowId xmlns:a16="http://schemas.microsoft.com/office/drawing/2014/main" val="1667623431"/>
                  </a:ext>
                </a:extLst>
              </a:tr>
              <a:tr h="1661746">
                <a:tc>
                  <a:txBody>
                    <a:bodyPr/>
                    <a:lstStyle/>
                    <a:p>
                      <a:r>
                        <a:rPr kumimoji="1" lang="ja-JP" altLang="en-US" sz="1400" dirty="0"/>
                        <a:t>介護ロボット等の導入に向けた計画・構想</a:t>
                      </a:r>
                    </a:p>
                  </a:txBody>
                  <a:tcPr/>
                </a:tc>
                <a:tc>
                  <a:txBody>
                    <a:bodyPr/>
                    <a:lstStyle/>
                    <a:p>
                      <a:pPr marL="622300" indent="-622300"/>
                      <a:r>
                        <a:rPr kumimoji="1" lang="ja-JP" altLang="en-US" sz="1400" dirty="0">
                          <a:solidFill>
                            <a:srgbClr val="FF0000"/>
                          </a:solidFill>
                        </a:rPr>
                        <a:t>（記入例） 現在、事業所の次期事業計画（</a:t>
                      </a:r>
                      <a:r>
                        <a:rPr kumimoji="1" lang="en-US" altLang="ja-JP" sz="1400" dirty="0">
                          <a:solidFill>
                            <a:srgbClr val="FF0000"/>
                          </a:solidFill>
                        </a:rPr>
                        <a:t>XX</a:t>
                      </a:r>
                      <a:r>
                        <a:rPr kumimoji="1" lang="ja-JP" altLang="en-US" sz="1400" dirty="0">
                          <a:solidFill>
                            <a:srgbClr val="FF0000"/>
                          </a:solidFill>
                        </a:rPr>
                        <a:t>年～</a:t>
                      </a:r>
                      <a:r>
                        <a:rPr kumimoji="1" lang="en-US" altLang="ja-JP" sz="1400" dirty="0">
                          <a:solidFill>
                            <a:srgbClr val="FF0000"/>
                          </a:solidFill>
                        </a:rPr>
                        <a:t>XX</a:t>
                      </a:r>
                      <a:r>
                        <a:rPr kumimoji="1" lang="ja-JP" altLang="en-US" sz="1400" dirty="0">
                          <a:solidFill>
                            <a:srgbClr val="FF0000"/>
                          </a:solidFill>
                        </a:rPr>
                        <a:t>年が計画年度）を作成しており、計画には生産性向上に関する内容を掲載予定。そのための方策として介護ロボット等の導入についても盛り込む予定。</a:t>
                      </a:r>
                      <a:endParaRPr kumimoji="1" lang="en-US" altLang="ja-JP" sz="1400" dirty="0"/>
                    </a:p>
                    <a:p>
                      <a:pPr marL="171450" indent="-171450">
                        <a:buFont typeface="Arial" panose="020B0604020202020204" pitchFamily="34" charset="0"/>
                        <a:buChar char="•"/>
                      </a:pPr>
                      <a:r>
                        <a:rPr kumimoji="1" lang="en-US" altLang="ja-JP" sz="1400" dirty="0"/>
                        <a:t>XXX</a:t>
                      </a:r>
                    </a:p>
                    <a:p>
                      <a:pPr marL="171450" indent="-171450">
                        <a:buFont typeface="Arial" panose="020B0604020202020204" pitchFamily="34" charset="0"/>
                        <a:buChar char="•"/>
                      </a:pPr>
                      <a:r>
                        <a:rPr kumimoji="1" lang="en-US" altLang="ja-JP" sz="1400" dirty="0"/>
                        <a:t>XXX</a:t>
                      </a:r>
                    </a:p>
                  </a:txBody>
                  <a:tcPr/>
                </a:tc>
                <a:extLst>
                  <a:ext uri="{0D108BD9-81ED-4DB2-BD59-A6C34878D82A}">
                    <a16:rowId xmlns:a16="http://schemas.microsoft.com/office/drawing/2014/main" val="2963437166"/>
                  </a:ext>
                </a:extLst>
              </a:tr>
            </a:tbl>
          </a:graphicData>
        </a:graphic>
      </p:graphicFrame>
    </p:spTree>
    <p:extLst>
      <p:ext uri="{BB962C8B-B14F-4D97-AF65-F5344CB8AC3E}">
        <p14:creationId xmlns:p14="http://schemas.microsoft.com/office/powerpoint/2010/main" val="12160626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title"/>
          </p:nvPr>
        </p:nvSpPr>
        <p:spPr>
          <a:xfrm>
            <a:off x="406400" y="662087"/>
            <a:ext cx="9061450" cy="307777"/>
          </a:xfrm>
        </p:spPr>
        <p:txBody>
          <a:bodyPr>
            <a:spAutoFit/>
          </a:bodyPr>
          <a:lstStyle/>
          <a:p>
            <a:pPr eaLnBrk="1" hangingPunct="1"/>
            <a:r>
              <a:rPr lang="en-US" altLang="ja-JP" dirty="0">
                <a:solidFill>
                  <a:schemeClr val="tx1"/>
                </a:solidFill>
                <a:latin typeface="Arial" panose="020B0604020202020204" pitchFamily="34" charset="0"/>
                <a:ea typeface="ＭＳ Ｐゴシック" panose="020B0600070205080204" pitchFamily="50" charset="-128"/>
              </a:rPr>
              <a:t>7</a:t>
            </a:r>
            <a:r>
              <a:rPr lang="ja-JP" altLang="en-US" dirty="0">
                <a:solidFill>
                  <a:schemeClr val="tx1"/>
                </a:solidFill>
                <a:latin typeface="Arial" panose="020B0604020202020204" pitchFamily="34" charset="0"/>
                <a:ea typeface="ＭＳ Ｐゴシック" panose="020B0600070205080204" pitchFamily="50" charset="-128"/>
              </a:rPr>
              <a:t>　補足資料</a:t>
            </a:r>
            <a:endParaRPr lang="en-US" altLang="ja-JP" dirty="0">
              <a:solidFill>
                <a:schemeClr val="tx1"/>
              </a:solidFill>
              <a:latin typeface="Arial" panose="020B0604020202020204" pitchFamily="34" charset="0"/>
              <a:ea typeface="ＭＳ Ｐゴシック" panose="020B0600070205080204" pitchFamily="50" charset="-128"/>
            </a:endParaRPr>
          </a:p>
        </p:txBody>
      </p:sp>
      <p:sp>
        <p:nvSpPr>
          <p:cNvPr id="9" name="Rectangle 3">
            <a:extLst>
              <a:ext uri="{FF2B5EF4-FFF2-40B4-BE49-F238E27FC236}">
                <a16:creationId xmlns:a16="http://schemas.microsoft.com/office/drawing/2014/main" id="{FD5CF029-D33E-4B56-9A8E-C773FD4D1263}"/>
              </a:ext>
            </a:extLst>
          </p:cNvPr>
          <p:cNvSpPr txBox="1">
            <a:spLocks noChangeArrowheads="1"/>
          </p:cNvSpPr>
          <p:nvPr/>
        </p:nvSpPr>
        <p:spPr bwMode="auto">
          <a:xfrm>
            <a:off x="419100" y="1321733"/>
            <a:ext cx="9064625" cy="491353"/>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algn="l">
              <a:spcBef>
                <a:spcPct val="30000"/>
              </a:spcBef>
              <a:buClr>
                <a:srgbClr val="5A5A5A"/>
              </a:buClr>
              <a:buSzPct val="100000"/>
            </a:pPr>
            <a:r>
              <a:rPr lang="ja-JP" altLang="en-US" sz="1400" dirty="0">
                <a:solidFill>
                  <a:schemeClr val="tx1"/>
                </a:solidFill>
                <a:latin typeface="Arial" panose="020B0604020202020204" pitchFamily="34" charset="0"/>
                <a:ea typeface="ＭＳ Ｐゴシック" panose="020B0600070205080204" pitchFamily="50" charset="-128"/>
              </a:rPr>
              <a:t>（適宜、応募者にて追加で記載したい内容がある場合や、既存資料等から転載する場合（例：事業所の概要）に活用して</a:t>
            </a:r>
            <a:r>
              <a:rPr lang="ja-JP" altLang="en-US" sz="1400">
                <a:solidFill>
                  <a:schemeClr val="tx1"/>
                </a:solidFill>
                <a:latin typeface="Arial" panose="020B0604020202020204" pitchFamily="34" charset="0"/>
                <a:ea typeface="ＭＳ Ｐゴシック" panose="020B0600070205080204" pitchFamily="50" charset="-128"/>
              </a:rPr>
              <a:t>ください。必要</a:t>
            </a:r>
            <a:r>
              <a:rPr lang="ja-JP" altLang="en-US" sz="1400" dirty="0">
                <a:solidFill>
                  <a:schemeClr val="tx1"/>
                </a:solidFill>
                <a:latin typeface="Arial" panose="020B0604020202020204" pitchFamily="34" charset="0"/>
                <a:ea typeface="ＭＳ Ｐゴシック" panose="020B0600070205080204" pitchFamily="50" charset="-128"/>
              </a:rPr>
              <a:t>に応じて、ページを追加いただいて問題ありません。</a:t>
            </a:r>
            <a:endParaRPr lang="en-US" altLang="ja-JP" sz="1400" dirty="0">
              <a:solidFill>
                <a:schemeClr val="tx1"/>
              </a:solidFill>
              <a:latin typeface="Arial" panose="020B0604020202020204" pitchFamily="34" charset="0"/>
              <a:ea typeface="ＭＳ Ｐゴシック" panose="020B0600070205080204" pitchFamily="50" charset="-128"/>
            </a:endParaRPr>
          </a:p>
        </p:txBody>
      </p:sp>
      <p:sp>
        <p:nvSpPr>
          <p:cNvPr id="4" name="正方形/長方形 3">
            <a:extLst>
              <a:ext uri="{FF2B5EF4-FFF2-40B4-BE49-F238E27FC236}">
                <a16:creationId xmlns:a16="http://schemas.microsoft.com/office/drawing/2014/main" id="{7E9AABD8-1813-4926-A24D-276565B6E44E}"/>
              </a:ext>
            </a:extLst>
          </p:cNvPr>
          <p:cNvSpPr/>
          <p:nvPr/>
        </p:nvSpPr>
        <p:spPr bwMode="auto">
          <a:xfrm>
            <a:off x="5278694" y="2272640"/>
            <a:ext cx="3903406" cy="3986773"/>
          </a:xfrm>
          <a:prstGeom prst="rect">
            <a:avLst/>
          </a:prstGeom>
          <a:solidFill>
            <a:schemeClr val="bg1">
              <a:lumMod val="95000"/>
            </a:schemeClr>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100" dirty="0">
                <a:solidFill>
                  <a:schemeClr val="tx1"/>
                </a:solidFill>
              </a:rPr>
              <a:t>例　：　介護ロボット等を活用した業務内容の現在の様子</a:t>
            </a:r>
            <a:endParaRPr kumimoji="1" lang="ja-JP" altLang="en-US" sz="1100" b="0" i="0" u="none" strike="noStrike" cap="none" normalizeH="0" baseline="0" dirty="0">
              <a:ln>
                <a:noFill/>
              </a:ln>
              <a:solidFill>
                <a:schemeClr val="tx1"/>
              </a:solidFill>
              <a:effectLst/>
              <a:latin typeface="Arial" charset="0"/>
              <a:ea typeface="ＭＳ Ｐゴシック" charset="-128"/>
            </a:endParaRPr>
          </a:p>
        </p:txBody>
      </p:sp>
      <p:sp>
        <p:nvSpPr>
          <p:cNvPr id="5" name="正方形/長方形 4">
            <a:extLst>
              <a:ext uri="{FF2B5EF4-FFF2-40B4-BE49-F238E27FC236}">
                <a16:creationId xmlns:a16="http://schemas.microsoft.com/office/drawing/2014/main" id="{58B27910-54BA-4EB7-931F-E708DDC2FFEB}"/>
              </a:ext>
            </a:extLst>
          </p:cNvPr>
          <p:cNvSpPr/>
          <p:nvPr/>
        </p:nvSpPr>
        <p:spPr bwMode="auto">
          <a:xfrm>
            <a:off x="723900" y="2272640"/>
            <a:ext cx="3903406" cy="3986773"/>
          </a:xfrm>
          <a:prstGeom prst="rect">
            <a:avLst/>
          </a:prstGeom>
          <a:solidFill>
            <a:schemeClr val="bg1">
              <a:lumMod val="95000"/>
            </a:schemeClr>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100" dirty="0">
                <a:solidFill>
                  <a:schemeClr val="tx1"/>
                </a:solidFill>
              </a:rPr>
              <a:t>例　：　事業所の概要などの紹介資料１</a:t>
            </a:r>
            <a:endParaRPr kumimoji="1" lang="ja-JP" altLang="en-US" sz="1100" b="0" i="0" u="none" strike="noStrike" cap="none" normalizeH="0" baseline="0" dirty="0">
              <a:ln>
                <a:noFill/>
              </a:ln>
              <a:solidFill>
                <a:schemeClr val="tx1"/>
              </a:solidFill>
              <a:effectLst/>
              <a:latin typeface="Arial" charset="0"/>
              <a:ea typeface="ＭＳ Ｐゴシック" charset="-128"/>
            </a:endParaRPr>
          </a:p>
        </p:txBody>
      </p:sp>
    </p:spTree>
    <p:extLst>
      <p:ext uri="{BB962C8B-B14F-4D97-AF65-F5344CB8AC3E}">
        <p14:creationId xmlns:p14="http://schemas.microsoft.com/office/powerpoint/2010/main" val="1819175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E16D285F-FEAD-49AF-8F33-3B1CE6168CC2}"/>
              </a:ext>
            </a:extLst>
          </p:cNvPr>
          <p:cNvSpPr>
            <a:spLocks noGrp="1"/>
          </p:cNvSpPr>
          <p:nvPr>
            <p:ph type="title"/>
          </p:nvPr>
        </p:nvSpPr>
        <p:spPr/>
        <p:txBody>
          <a:bodyPr/>
          <a:lstStyle/>
          <a:p>
            <a:r>
              <a:rPr lang="en-US" altLang="ja-JP" dirty="0"/>
              <a:t>1</a:t>
            </a:r>
            <a:r>
              <a:rPr lang="ja-JP" altLang="en-US" dirty="0"/>
              <a:t>　応募要件の確認</a:t>
            </a:r>
          </a:p>
        </p:txBody>
      </p:sp>
      <p:sp>
        <p:nvSpPr>
          <p:cNvPr id="8" name="Rectangle 3">
            <a:extLst>
              <a:ext uri="{FF2B5EF4-FFF2-40B4-BE49-F238E27FC236}">
                <a16:creationId xmlns:a16="http://schemas.microsoft.com/office/drawing/2014/main" id="{6791E16B-ED09-4F54-B1EF-5CDB5DB05B4A}"/>
              </a:ext>
            </a:extLst>
          </p:cNvPr>
          <p:cNvSpPr txBox="1">
            <a:spLocks noChangeArrowheads="1"/>
          </p:cNvSpPr>
          <p:nvPr/>
        </p:nvSpPr>
        <p:spPr bwMode="auto">
          <a:xfrm>
            <a:off x="406401" y="1263036"/>
            <a:ext cx="9061450" cy="232821"/>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kern="0" dirty="0">
                <a:solidFill>
                  <a:schemeClr val="tx1"/>
                </a:solidFill>
              </a:rPr>
              <a:t>次の要件を満たしているか確認のうえ、</a:t>
            </a:r>
            <a:r>
              <a:rPr lang="ja-JP" altLang="en-US" u="sng" kern="0" dirty="0">
                <a:solidFill>
                  <a:schemeClr val="tx1"/>
                </a:solidFill>
              </a:rPr>
              <a:t>チェック欄に「〇」を記入</a:t>
            </a:r>
            <a:r>
              <a:rPr lang="ja-JP" altLang="en-US" kern="0" dirty="0">
                <a:solidFill>
                  <a:schemeClr val="tx1"/>
                </a:solidFill>
              </a:rPr>
              <a:t>してください。</a:t>
            </a:r>
            <a:endParaRPr lang="en-US" altLang="ja-JP" kern="0" dirty="0">
              <a:solidFill>
                <a:schemeClr val="tx1"/>
              </a:solidFill>
            </a:endParaRPr>
          </a:p>
        </p:txBody>
      </p:sp>
      <p:graphicFrame>
        <p:nvGraphicFramePr>
          <p:cNvPr id="9" name="表 6">
            <a:extLst>
              <a:ext uri="{FF2B5EF4-FFF2-40B4-BE49-F238E27FC236}">
                <a16:creationId xmlns:a16="http://schemas.microsoft.com/office/drawing/2014/main" id="{E232D276-52CB-4DC8-A61D-42C4117EF984}"/>
              </a:ext>
            </a:extLst>
          </p:cNvPr>
          <p:cNvGraphicFramePr>
            <a:graphicFrameLocks noGrp="1"/>
          </p:cNvGraphicFramePr>
          <p:nvPr>
            <p:extLst>
              <p:ext uri="{D42A27DB-BD31-4B8C-83A1-F6EECF244321}">
                <p14:modId xmlns:p14="http://schemas.microsoft.com/office/powerpoint/2010/main" val="1708438087"/>
              </p:ext>
            </p:extLst>
          </p:nvPr>
        </p:nvGraphicFramePr>
        <p:xfrm>
          <a:off x="406400" y="1561494"/>
          <a:ext cx="8694058" cy="914400"/>
        </p:xfrm>
        <a:graphic>
          <a:graphicData uri="http://schemas.openxmlformats.org/drawingml/2006/table">
            <a:tbl>
              <a:tblPr firstRow="1">
                <a:tableStyleId>{21E4AEA4-8DFA-4A89-87EB-49C32662AFE0}</a:tableStyleId>
              </a:tblPr>
              <a:tblGrid>
                <a:gridCol w="1084474">
                  <a:extLst>
                    <a:ext uri="{9D8B030D-6E8A-4147-A177-3AD203B41FA5}">
                      <a16:colId xmlns:a16="http://schemas.microsoft.com/office/drawing/2014/main" val="747299256"/>
                    </a:ext>
                  </a:extLst>
                </a:gridCol>
                <a:gridCol w="7609584">
                  <a:extLst>
                    <a:ext uri="{9D8B030D-6E8A-4147-A177-3AD203B41FA5}">
                      <a16:colId xmlns:a16="http://schemas.microsoft.com/office/drawing/2014/main" val="2433235477"/>
                    </a:ext>
                  </a:extLst>
                </a:gridCol>
              </a:tblGrid>
              <a:tr h="153889">
                <a:tc>
                  <a:txBody>
                    <a:bodyPr/>
                    <a:lstStyle/>
                    <a:p>
                      <a:pPr algn="ctr"/>
                      <a:r>
                        <a:rPr kumimoji="1" lang="ja-JP" altLang="en-US" sz="1400" dirty="0"/>
                        <a:t>チェック欄</a:t>
                      </a:r>
                    </a:p>
                  </a:txBody>
                  <a:tcPr/>
                </a:tc>
                <a:tc>
                  <a:txBody>
                    <a:bodyPr/>
                    <a:lstStyle/>
                    <a:p>
                      <a:pPr algn="ctr"/>
                      <a:r>
                        <a:rPr kumimoji="1" lang="ja-JP" altLang="en-US" sz="1400" dirty="0"/>
                        <a:t>要件</a:t>
                      </a:r>
                    </a:p>
                  </a:txBody>
                  <a:tcPr/>
                </a:tc>
                <a:extLst>
                  <a:ext uri="{0D108BD9-81ED-4DB2-BD59-A6C34878D82A}">
                    <a16:rowId xmlns:a16="http://schemas.microsoft.com/office/drawing/2014/main" val="1250818858"/>
                  </a:ext>
                </a:extLst>
              </a:tr>
              <a:tr h="153889">
                <a:tc>
                  <a:txBody>
                    <a:bodyPr/>
                    <a:lstStyle/>
                    <a:p>
                      <a:pPr algn="ctr"/>
                      <a:endParaRPr kumimoji="1" lang="ja-JP" altLang="en-US" sz="1400" dirty="0"/>
                    </a:p>
                  </a:txBody>
                  <a:tcPr>
                    <a:solidFill>
                      <a:schemeClr val="accent1">
                        <a:lumMod val="60000"/>
                        <a:lumOff val="40000"/>
                      </a:schemeClr>
                    </a:solidFill>
                  </a:tcPr>
                </a:tc>
                <a:tc>
                  <a:txBody>
                    <a:bodyPr/>
                    <a:lstStyle/>
                    <a:p>
                      <a:r>
                        <a:rPr kumimoji="1" lang="ja-JP" altLang="en-US" sz="1400" dirty="0"/>
                        <a:t>募集要項の内容をすべて確認・理解し、了承をした上で応募します</a:t>
                      </a:r>
                    </a:p>
                  </a:txBody>
                  <a:tcPr/>
                </a:tc>
                <a:extLst>
                  <a:ext uri="{0D108BD9-81ED-4DB2-BD59-A6C34878D82A}">
                    <a16:rowId xmlns:a16="http://schemas.microsoft.com/office/drawing/2014/main" val="1380050978"/>
                  </a:ext>
                </a:extLst>
              </a:tr>
              <a:tr h="153889">
                <a:tc>
                  <a:txBody>
                    <a:bodyPr/>
                    <a:lstStyle/>
                    <a:p>
                      <a:pPr algn="ctr"/>
                      <a:endParaRPr kumimoji="1" lang="ja-JP" altLang="en-US" sz="1400" dirty="0"/>
                    </a:p>
                  </a:txBody>
                  <a:tcPr>
                    <a:solidFill>
                      <a:schemeClr val="accent1">
                        <a:lumMod val="60000"/>
                        <a:lumOff val="40000"/>
                      </a:schemeClr>
                    </a:solidFill>
                  </a:tcPr>
                </a:tc>
                <a:tc>
                  <a:txBody>
                    <a:bodyPr/>
                    <a:lstStyle/>
                    <a:p>
                      <a:r>
                        <a:rPr kumimoji="1" lang="ja-JP" altLang="en-US" sz="1400" dirty="0"/>
                        <a:t>募集要項</a:t>
                      </a:r>
                      <a:r>
                        <a:rPr kumimoji="1" lang="en-US" altLang="ja-JP" sz="1400"/>
                        <a:t>5</a:t>
                      </a:r>
                      <a:r>
                        <a:rPr kumimoji="1" lang="ja-JP" altLang="en-US" sz="1400"/>
                        <a:t>の</a:t>
                      </a:r>
                      <a:r>
                        <a:rPr kumimoji="1" lang="ja-JP" altLang="en-US" sz="1400" dirty="0"/>
                        <a:t>応募要件をすべてを満たしています</a:t>
                      </a:r>
                    </a:p>
                  </a:txBody>
                  <a:tcPr/>
                </a:tc>
                <a:extLst>
                  <a:ext uri="{0D108BD9-81ED-4DB2-BD59-A6C34878D82A}">
                    <a16:rowId xmlns:a16="http://schemas.microsoft.com/office/drawing/2014/main" val="1689474731"/>
                  </a:ext>
                </a:extLst>
              </a:tr>
            </a:tbl>
          </a:graphicData>
        </a:graphic>
      </p:graphicFrame>
    </p:spTree>
    <p:extLst>
      <p:ext uri="{BB962C8B-B14F-4D97-AF65-F5344CB8AC3E}">
        <p14:creationId xmlns:p14="http://schemas.microsoft.com/office/powerpoint/2010/main" val="36924052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DC68E4B-8737-4C3D-AF07-1043BBDB68D6}"/>
              </a:ext>
            </a:extLst>
          </p:cNvPr>
          <p:cNvSpPr>
            <a:spLocks noGrp="1"/>
          </p:cNvSpPr>
          <p:nvPr>
            <p:ph type="title"/>
          </p:nvPr>
        </p:nvSpPr>
        <p:spPr>
          <a:xfrm>
            <a:off x="406400" y="662087"/>
            <a:ext cx="9061450" cy="307777"/>
          </a:xfrm>
        </p:spPr>
        <p:txBody>
          <a:bodyPr/>
          <a:lstStyle/>
          <a:p>
            <a:r>
              <a:rPr lang="en-US" altLang="ja-JP" dirty="0"/>
              <a:t>2</a:t>
            </a:r>
            <a:r>
              <a:rPr lang="ja-JP" altLang="en-US" dirty="0"/>
              <a:t>　応募者の概要</a:t>
            </a:r>
            <a:endParaRPr kumimoji="1" lang="ja-JP" altLang="en-US" dirty="0"/>
          </a:p>
        </p:txBody>
      </p:sp>
      <p:graphicFrame>
        <p:nvGraphicFramePr>
          <p:cNvPr id="3" name="表 4">
            <a:extLst>
              <a:ext uri="{FF2B5EF4-FFF2-40B4-BE49-F238E27FC236}">
                <a16:creationId xmlns:a16="http://schemas.microsoft.com/office/drawing/2014/main" id="{7352450C-DF95-460D-BDCF-5DDE6440D589}"/>
              </a:ext>
            </a:extLst>
          </p:cNvPr>
          <p:cNvGraphicFramePr>
            <a:graphicFrameLocks noGrp="1"/>
          </p:cNvGraphicFramePr>
          <p:nvPr>
            <p:extLst>
              <p:ext uri="{D42A27DB-BD31-4B8C-83A1-F6EECF244321}">
                <p14:modId xmlns:p14="http://schemas.microsoft.com/office/powerpoint/2010/main" val="1599294798"/>
              </p:ext>
            </p:extLst>
          </p:nvPr>
        </p:nvGraphicFramePr>
        <p:xfrm>
          <a:off x="422275" y="1371605"/>
          <a:ext cx="9061449" cy="4663440"/>
        </p:xfrm>
        <a:graphic>
          <a:graphicData uri="http://schemas.openxmlformats.org/drawingml/2006/table">
            <a:tbl>
              <a:tblPr firstCol="1">
                <a:tableStyleId>{21E4AEA4-8DFA-4A89-87EB-49C32662AFE0}</a:tableStyleId>
              </a:tblPr>
              <a:tblGrid>
                <a:gridCol w="1109035">
                  <a:extLst>
                    <a:ext uri="{9D8B030D-6E8A-4147-A177-3AD203B41FA5}">
                      <a16:colId xmlns:a16="http://schemas.microsoft.com/office/drawing/2014/main" val="1714642985"/>
                    </a:ext>
                  </a:extLst>
                </a:gridCol>
                <a:gridCol w="1316585">
                  <a:extLst>
                    <a:ext uri="{9D8B030D-6E8A-4147-A177-3AD203B41FA5}">
                      <a16:colId xmlns:a16="http://schemas.microsoft.com/office/drawing/2014/main" val="85969130"/>
                    </a:ext>
                  </a:extLst>
                </a:gridCol>
                <a:gridCol w="6635829">
                  <a:extLst>
                    <a:ext uri="{9D8B030D-6E8A-4147-A177-3AD203B41FA5}">
                      <a16:colId xmlns:a16="http://schemas.microsoft.com/office/drawing/2014/main" val="2585763277"/>
                    </a:ext>
                  </a:extLst>
                </a:gridCol>
              </a:tblGrid>
              <a:tr h="153106">
                <a:tc gridSpan="2">
                  <a:txBody>
                    <a:bodyPr/>
                    <a:lstStyle/>
                    <a:p>
                      <a:r>
                        <a:rPr kumimoji="1" lang="ja-JP" altLang="en-US" sz="1200" dirty="0"/>
                        <a:t>法人名</a:t>
                      </a:r>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1211052553"/>
                  </a:ext>
                </a:extLst>
              </a:tr>
              <a:tr h="153106">
                <a:tc gridSpan="2">
                  <a:txBody>
                    <a:bodyPr/>
                    <a:lstStyle/>
                    <a:p>
                      <a:r>
                        <a:rPr kumimoji="1" lang="ja-JP" altLang="en-US" sz="1200" dirty="0"/>
                        <a:t>法人代表者名</a:t>
                      </a:r>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3369460191"/>
                  </a:ext>
                </a:extLst>
              </a:tr>
              <a:tr h="153106">
                <a:tc rowSpan="2">
                  <a:txBody>
                    <a:bodyPr/>
                    <a:lstStyle/>
                    <a:p>
                      <a:r>
                        <a:rPr kumimoji="1" lang="ja-JP" altLang="en-US" sz="1200" dirty="0"/>
                        <a:t>法人所在地</a:t>
                      </a:r>
                    </a:p>
                  </a:txBody>
                  <a:tcPr/>
                </a:tc>
                <a:tc>
                  <a:txBody>
                    <a:bodyPr/>
                    <a:lstStyle/>
                    <a:p>
                      <a:pPr marL="0" algn="l" defTabSz="914400" rtl="0" eaLnBrk="1" latinLnBrk="0" hangingPunct="1"/>
                      <a:r>
                        <a:rPr kumimoji="1" lang="ja-JP" altLang="en-US" sz="1200" b="1" kern="1200" dirty="0">
                          <a:solidFill>
                            <a:schemeClr val="lt1"/>
                          </a:solidFill>
                          <a:latin typeface="+mn-lt"/>
                          <a:ea typeface="+mn-ea"/>
                          <a:cs typeface="+mn-cs"/>
                        </a:rPr>
                        <a:t>郵便番号</a:t>
                      </a:r>
                    </a:p>
                  </a:txBody>
                  <a:tcPr>
                    <a:solidFill>
                      <a:schemeClr val="accent2"/>
                    </a:solidFill>
                  </a:tcPr>
                </a:tc>
                <a:tc>
                  <a:txBody>
                    <a:bodyPr/>
                    <a:lstStyle/>
                    <a:p>
                      <a:r>
                        <a:rPr kumimoji="1" lang="ja-JP" altLang="en-US" sz="1200" dirty="0"/>
                        <a:t>〒</a:t>
                      </a:r>
                    </a:p>
                  </a:txBody>
                  <a:tcPr/>
                </a:tc>
                <a:extLst>
                  <a:ext uri="{0D108BD9-81ED-4DB2-BD59-A6C34878D82A}">
                    <a16:rowId xmlns:a16="http://schemas.microsoft.com/office/drawing/2014/main" val="3855492891"/>
                  </a:ext>
                </a:extLst>
              </a:tr>
              <a:tr h="153106">
                <a:tc vMerge="1">
                  <a:txBody>
                    <a:bodyPr/>
                    <a:lstStyle/>
                    <a:p>
                      <a:endParaRPr kumimoji="1" lang="ja-JP" altLang="en-US" sz="1200" dirty="0"/>
                    </a:p>
                  </a:txBody>
                  <a:tcPr/>
                </a:tc>
                <a:tc>
                  <a:txBody>
                    <a:bodyPr/>
                    <a:lstStyle/>
                    <a:p>
                      <a:pPr marL="0" algn="l" defTabSz="914400" rtl="0" eaLnBrk="1" latinLnBrk="0" hangingPunct="1"/>
                      <a:r>
                        <a:rPr kumimoji="1" lang="ja-JP" altLang="en-US" sz="1200" b="1" kern="1200" dirty="0">
                          <a:solidFill>
                            <a:schemeClr val="lt1"/>
                          </a:solidFill>
                          <a:latin typeface="+mn-lt"/>
                          <a:ea typeface="+mn-ea"/>
                          <a:cs typeface="+mn-cs"/>
                        </a:rPr>
                        <a:t>住所</a:t>
                      </a:r>
                    </a:p>
                  </a:txBody>
                  <a:tcPr>
                    <a:solidFill>
                      <a:schemeClr val="accent2"/>
                    </a:solidFill>
                  </a:tcPr>
                </a:tc>
                <a:tc>
                  <a:txBody>
                    <a:bodyPr/>
                    <a:lstStyle/>
                    <a:p>
                      <a:endParaRPr kumimoji="1" lang="ja-JP" altLang="en-US" sz="1200" dirty="0"/>
                    </a:p>
                  </a:txBody>
                  <a:tcPr/>
                </a:tc>
                <a:extLst>
                  <a:ext uri="{0D108BD9-81ED-4DB2-BD59-A6C34878D82A}">
                    <a16:rowId xmlns:a16="http://schemas.microsoft.com/office/drawing/2014/main" val="3856935141"/>
                  </a:ext>
                </a:extLst>
              </a:tr>
              <a:tr h="153106">
                <a:tc gridSpan="2">
                  <a:txBody>
                    <a:bodyPr/>
                    <a:lstStyle/>
                    <a:p>
                      <a:r>
                        <a:rPr kumimoji="1" lang="ja-JP" altLang="en-US" sz="1200" dirty="0"/>
                        <a:t>法人</a:t>
                      </a:r>
                      <a:r>
                        <a:rPr kumimoji="1" lang="en-US" altLang="ja-JP" sz="1200" dirty="0"/>
                        <a:t>HP</a:t>
                      </a:r>
                      <a:r>
                        <a:rPr kumimoji="1" lang="ja-JP" altLang="en-US" sz="1200" dirty="0"/>
                        <a:t>の</a:t>
                      </a:r>
                      <a:r>
                        <a:rPr kumimoji="1" lang="en-US" altLang="ja-JP" sz="1200" dirty="0"/>
                        <a:t>URL</a:t>
                      </a:r>
                      <a:endParaRPr kumimoji="1" lang="ja-JP" altLang="en-US" sz="1200" dirty="0"/>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2127085534"/>
                  </a:ext>
                </a:extLst>
              </a:tr>
              <a:tr h="153106">
                <a:tc gridSpan="2">
                  <a:txBody>
                    <a:bodyPr/>
                    <a:lstStyle/>
                    <a:p>
                      <a:r>
                        <a:rPr kumimoji="1" lang="ja-JP" altLang="en-US" sz="1200" dirty="0"/>
                        <a:t>事業所名</a:t>
                      </a:r>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2326333312"/>
                  </a:ext>
                </a:extLst>
              </a:tr>
              <a:tr h="153106">
                <a:tc gridSpan="2">
                  <a:txBody>
                    <a:bodyPr/>
                    <a:lstStyle/>
                    <a:p>
                      <a:r>
                        <a:rPr kumimoji="1" lang="ja-JP" altLang="en-US" sz="1200" dirty="0"/>
                        <a:t>事業所代表者名</a:t>
                      </a:r>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1296940996"/>
                  </a:ext>
                </a:extLst>
              </a:tr>
              <a:tr h="153106">
                <a:tc rowSpan="2">
                  <a:txBody>
                    <a:bodyPr/>
                    <a:lstStyle/>
                    <a:p>
                      <a:r>
                        <a:rPr kumimoji="1" lang="ja-JP" altLang="en-US" sz="1200" dirty="0"/>
                        <a:t>事業所</a:t>
                      </a:r>
                      <a:endParaRPr kumimoji="1" lang="en-US" altLang="ja-JP" sz="1200" dirty="0"/>
                    </a:p>
                    <a:p>
                      <a:r>
                        <a:rPr kumimoji="1" lang="ja-JP" altLang="en-US" sz="1200" dirty="0"/>
                        <a:t>所在地</a:t>
                      </a:r>
                    </a:p>
                  </a:txBody>
                  <a:tcPr/>
                </a:tc>
                <a:tc>
                  <a:txBody>
                    <a:bodyPr/>
                    <a:lstStyle/>
                    <a:p>
                      <a:r>
                        <a:rPr kumimoji="1" lang="ja-JP" altLang="en-US" sz="1200" b="1" kern="1200">
                          <a:solidFill>
                            <a:schemeClr val="lt1"/>
                          </a:solidFill>
                          <a:latin typeface="+mn-lt"/>
                          <a:ea typeface="+mn-ea"/>
                          <a:cs typeface="+mn-cs"/>
                        </a:rPr>
                        <a:t>郵便番号</a:t>
                      </a:r>
                      <a:endParaRPr kumimoji="1" lang="ja-JP" altLang="en-US"/>
                    </a:p>
                  </a:txBody>
                  <a:tcPr>
                    <a:solidFill>
                      <a:schemeClr val="accent2"/>
                    </a:solidFill>
                  </a:tcPr>
                </a:tc>
                <a:tc>
                  <a:txBody>
                    <a:bodyPr/>
                    <a:lstStyle/>
                    <a:p>
                      <a:r>
                        <a:rPr kumimoji="1" lang="ja-JP" altLang="en-US" sz="1200" dirty="0"/>
                        <a:t>〒</a:t>
                      </a:r>
                    </a:p>
                  </a:txBody>
                  <a:tcPr/>
                </a:tc>
                <a:extLst>
                  <a:ext uri="{0D108BD9-81ED-4DB2-BD59-A6C34878D82A}">
                    <a16:rowId xmlns:a16="http://schemas.microsoft.com/office/drawing/2014/main" val="157399895"/>
                  </a:ext>
                </a:extLst>
              </a:tr>
              <a:tr h="153106">
                <a:tc vMerge="1">
                  <a:txBody>
                    <a:bodyPr/>
                    <a:lstStyle/>
                    <a:p>
                      <a:endParaRPr kumimoji="1" lang="ja-JP" altLang="en-US" sz="1200" dirty="0"/>
                    </a:p>
                  </a:txBody>
                  <a:tcPr/>
                </a:tc>
                <a:tc>
                  <a:txBody>
                    <a:bodyPr/>
                    <a:lstStyle/>
                    <a:p>
                      <a:r>
                        <a:rPr kumimoji="1" lang="ja-JP" altLang="en-US" sz="1200" b="1" kern="1200" dirty="0">
                          <a:solidFill>
                            <a:schemeClr val="lt1"/>
                          </a:solidFill>
                          <a:latin typeface="+mn-lt"/>
                          <a:ea typeface="+mn-ea"/>
                          <a:cs typeface="+mn-cs"/>
                        </a:rPr>
                        <a:t>住所</a:t>
                      </a:r>
                      <a:endParaRPr kumimoji="1" lang="ja-JP" altLang="en-US" dirty="0"/>
                    </a:p>
                  </a:txBody>
                  <a:tcPr>
                    <a:solidFill>
                      <a:schemeClr val="accent2"/>
                    </a:solidFill>
                  </a:tcPr>
                </a:tc>
                <a:tc>
                  <a:txBody>
                    <a:bodyPr/>
                    <a:lstStyle/>
                    <a:p>
                      <a:endParaRPr kumimoji="1" lang="ja-JP" altLang="en-US" sz="1200" dirty="0"/>
                    </a:p>
                  </a:txBody>
                  <a:tcPr/>
                </a:tc>
                <a:extLst>
                  <a:ext uri="{0D108BD9-81ED-4DB2-BD59-A6C34878D82A}">
                    <a16:rowId xmlns:a16="http://schemas.microsoft.com/office/drawing/2014/main" val="3265541365"/>
                  </a:ext>
                </a:extLst>
              </a:tr>
              <a:tr h="153106">
                <a:tc gridSpan="2">
                  <a:txBody>
                    <a:bodyPr/>
                    <a:lstStyle/>
                    <a:p>
                      <a:r>
                        <a:rPr kumimoji="1" lang="ja-JP" altLang="en-US" sz="1200" dirty="0"/>
                        <a:t>事業所のサービス種別</a:t>
                      </a:r>
                      <a:r>
                        <a:rPr kumimoji="1" lang="en-US" altLang="ja-JP" sz="1200" dirty="0"/>
                        <a:t/>
                      </a:r>
                      <a:br>
                        <a:rPr kumimoji="1" lang="en-US" altLang="ja-JP" sz="1200" dirty="0"/>
                      </a:br>
                      <a:r>
                        <a:rPr kumimoji="1" lang="ja-JP" altLang="en-US" sz="900" dirty="0"/>
                        <a:t>（例：介護老人福祉施設、通所介護、訪問介護等）</a:t>
                      </a:r>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1546820891"/>
                  </a:ext>
                </a:extLst>
              </a:tr>
              <a:tr h="153106">
                <a:tc gridSpan="2">
                  <a:txBody>
                    <a:bodyPr/>
                    <a:lstStyle/>
                    <a:p>
                      <a:r>
                        <a:rPr kumimoji="1" lang="ja-JP" altLang="en-US" sz="1200" dirty="0"/>
                        <a:t>開設年月日</a:t>
                      </a:r>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1886160321"/>
                  </a:ext>
                </a:extLst>
              </a:tr>
              <a:tr h="153106">
                <a:tc gridSpan="2">
                  <a:txBody>
                    <a:bodyPr/>
                    <a:lstStyle/>
                    <a:p>
                      <a:r>
                        <a:rPr kumimoji="1" lang="ja-JP" altLang="en-US" sz="1200" dirty="0"/>
                        <a:t>職員数</a:t>
                      </a:r>
                    </a:p>
                  </a:txBody>
                  <a:tcPr/>
                </a:tc>
                <a:tc hMerge="1">
                  <a:txBody>
                    <a:bodyPr/>
                    <a:lstStyle/>
                    <a:p>
                      <a:endParaRPr kumimoji="1" lang="ja-JP" altLang="en-US"/>
                    </a:p>
                  </a:txBody>
                  <a:tcPr/>
                </a:tc>
                <a:tc>
                  <a:txBody>
                    <a:bodyPr/>
                    <a:lstStyle/>
                    <a:p>
                      <a:r>
                        <a:rPr kumimoji="1" lang="ja-JP" altLang="en-US" sz="1200" dirty="0"/>
                        <a:t>　　　　　　　　　　　　　人　</a:t>
                      </a:r>
                    </a:p>
                  </a:txBody>
                  <a:tcPr/>
                </a:tc>
                <a:extLst>
                  <a:ext uri="{0D108BD9-81ED-4DB2-BD59-A6C34878D82A}">
                    <a16:rowId xmlns:a16="http://schemas.microsoft.com/office/drawing/2014/main" val="3170263061"/>
                  </a:ext>
                </a:extLst>
              </a:tr>
              <a:tr h="153106">
                <a:tc gridSpan="2">
                  <a:txBody>
                    <a:bodyPr/>
                    <a:lstStyle/>
                    <a:p>
                      <a:r>
                        <a:rPr kumimoji="1" lang="ja-JP" altLang="en-US" sz="1200" dirty="0"/>
                        <a:t>定員数</a:t>
                      </a:r>
                    </a:p>
                  </a:txBody>
                  <a:tcPr/>
                </a:tc>
                <a:tc hMerge="1">
                  <a:txBody>
                    <a:bodyPr/>
                    <a:lstStyle/>
                    <a:p>
                      <a:endParaRPr kumimoji="1" lang="ja-JP" altLang="en-US"/>
                    </a:p>
                  </a:txBody>
                  <a:tcPr/>
                </a:tc>
                <a:tc>
                  <a:txBody>
                    <a:bodyPr/>
                    <a:lstStyle/>
                    <a:p>
                      <a:r>
                        <a:rPr kumimoji="1" lang="ja-JP" altLang="en-US" sz="1200" dirty="0"/>
                        <a:t>　　　　　　　　　　　　　人</a:t>
                      </a:r>
                    </a:p>
                  </a:txBody>
                  <a:tcPr/>
                </a:tc>
                <a:extLst>
                  <a:ext uri="{0D108BD9-81ED-4DB2-BD59-A6C34878D82A}">
                    <a16:rowId xmlns:a16="http://schemas.microsoft.com/office/drawing/2014/main" val="2384373478"/>
                  </a:ext>
                </a:extLst>
              </a:tr>
              <a:tr h="153106">
                <a:tc gridSpan="2">
                  <a:txBody>
                    <a:bodyPr/>
                    <a:lstStyle/>
                    <a:p>
                      <a:r>
                        <a:rPr kumimoji="1" lang="ja-JP" altLang="en-US" sz="1200" dirty="0"/>
                        <a:t>利用者数（申請時点）</a:t>
                      </a:r>
                    </a:p>
                  </a:txBody>
                  <a:tcPr/>
                </a:tc>
                <a:tc hMerge="1">
                  <a:txBody>
                    <a:bodyPr/>
                    <a:lstStyle/>
                    <a:p>
                      <a:endParaRPr kumimoji="1" lang="ja-JP" altLang="en-US"/>
                    </a:p>
                  </a:txBody>
                  <a:tcPr/>
                </a:tc>
                <a:tc>
                  <a:txBody>
                    <a:bodyPr/>
                    <a:lstStyle/>
                    <a:p>
                      <a:r>
                        <a:rPr kumimoji="1" lang="ja-JP" altLang="en-US" sz="1200" dirty="0"/>
                        <a:t>　　　　　　　　　　　　　人</a:t>
                      </a:r>
                    </a:p>
                  </a:txBody>
                  <a:tcPr/>
                </a:tc>
                <a:extLst>
                  <a:ext uri="{0D108BD9-81ED-4DB2-BD59-A6C34878D82A}">
                    <a16:rowId xmlns:a16="http://schemas.microsoft.com/office/drawing/2014/main" val="2083523735"/>
                  </a:ext>
                </a:extLst>
              </a:tr>
              <a:tr h="153106">
                <a:tc gridSpan="2">
                  <a:txBody>
                    <a:bodyPr/>
                    <a:lstStyle/>
                    <a:p>
                      <a:r>
                        <a:rPr kumimoji="1" lang="ja-JP" altLang="en-US" sz="1200" dirty="0"/>
                        <a:t>事業所の面積</a:t>
                      </a:r>
                      <a:endParaRPr kumimoji="1" lang="en-US" altLang="ja-JP" sz="1200" dirty="0"/>
                    </a:p>
                    <a:p>
                      <a:r>
                        <a:rPr kumimoji="1" lang="en-US" altLang="ja-JP" sz="900" dirty="0"/>
                        <a:t>※</a:t>
                      </a:r>
                      <a:r>
                        <a:rPr kumimoji="1" lang="ja-JP" altLang="en-US" sz="900" dirty="0"/>
                        <a:t>複数階層の事業所は、階層数、各階層</a:t>
                      </a:r>
                      <a:r>
                        <a:rPr kumimoji="1" lang="en-US" altLang="ja-JP" sz="900" dirty="0"/>
                        <a:t/>
                      </a:r>
                      <a:br>
                        <a:rPr kumimoji="1" lang="en-US" altLang="ja-JP" sz="900" dirty="0"/>
                      </a:br>
                      <a:r>
                        <a:rPr kumimoji="1" lang="ja-JP" altLang="en-US" sz="900" dirty="0"/>
                        <a:t>　 （フロア）の面積も併せて記載してください。</a:t>
                      </a:r>
                    </a:p>
                  </a:txBody>
                  <a:tcPr/>
                </a:tc>
                <a:tc hMerge="1">
                  <a:txBody>
                    <a:bodyPr/>
                    <a:lstStyle/>
                    <a:p>
                      <a:endParaRPr kumimoji="1" lang="ja-JP" altLang="en-US"/>
                    </a:p>
                  </a:txBody>
                  <a:tcPr/>
                </a:tc>
                <a:tc>
                  <a:txBody>
                    <a:bodyPr/>
                    <a:lstStyle/>
                    <a:p>
                      <a:r>
                        <a:rPr kumimoji="1" lang="ja-JP" altLang="en-US" sz="1200" dirty="0"/>
                        <a:t>　　　　　　　　　　　　　㎡</a:t>
                      </a:r>
                    </a:p>
                  </a:txBody>
                  <a:tcPr/>
                </a:tc>
                <a:extLst>
                  <a:ext uri="{0D108BD9-81ED-4DB2-BD59-A6C34878D82A}">
                    <a16:rowId xmlns:a16="http://schemas.microsoft.com/office/drawing/2014/main" val="4275265018"/>
                  </a:ext>
                </a:extLst>
              </a:tr>
            </a:tbl>
          </a:graphicData>
        </a:graphic>
      </p:graphicFrame>
    </p:spTree>
    <p:extLst>
      <p:ext uri="{BB962C8B-B14F-4D97-AF65-F5344CB8AC3E}">
        <p14:creationId xmlns:p14="http://schemas.microsoft.com/office/powerpoint/2010/main" val="32390418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1C6032D-CDA7-46CE-BB5B-A799B815CC21}"/>
              </a:ext>
            </a:extLst>
          </p:cNvPr>
          <p:cNvSpPr>
            <a:spLocks noGrp="1"/>
          </p:cNvSpPr>
          <p:nvPr>
            <p:ph type="title"/>
          </p:nvPr>
        </p:nvSpPr>
        <p:spPr/>
        <p:txBody>
          <a:bodyPr/>
          <a:lstStyle/>
          <a:p>
            <a:r>
              <a:rPr lang="en-US" altLang="ja-JP" dirty="0"/>
              <a:t>3</a:t>
            </a:r>
            <a:r>
              <a:rPr lang="ja-JP" altLang="en-US" dirty="0"/>
              <a:t>　実証テーマ</a:t>
            </a:r>
            <a:endParaRPr kumimoji="1" lang="ja-JP" altLang="en-US" dirty="0"/>
          </a:p>
        </p:txBody>
      </p:sp>
      <p:sp>
        <p:nvSpPr>
          <p:cNvPr id="7" name="Rectangle 3">
            <a:extLst>
              <a:ext uri="{FF2B5EF4-FFF2-40B4-BE49-F238E27FC236}">
                <a16:creationId xmlns:a16="http://schemas.microsoft.com/office/drawing/2014/main" id="{FFDE864F-5828-47B5-8A53-EAF0E937DEF6}"/>
              </a:ext>
            </a:extLst>
          </p:cNvPr>
          <p:cNvSpPr txBox="1">
            <a:spLocks noChangeArrowheads="1"/>
          </p:cNvSpPr>
          <p:nvPr/>
        </p:nvSpPr>
        <p:spPr bwMode="auto">
          <a:xfrm>
            <a:off x="406400" y="1156023"/>
            <a:ext cx="9061450" cy="232821"/>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kern="0" dirty="0">
                <a:solidFill>
                  <a:schemeClr val="tx1"/>
                </a:solidFill>
              </a:rPr>
              <a:t>実施したい実証テーマについて、次表のどちらかに○を付けてください。両方を選択することはできません。</a:t>
            </a:r>
            <a:endParaRPr lang="en-US" altLang="ja-JP" kern="0" dirty="0">
              <a:solidFill>
                <a:schemeClr val="tx1"/>
              </a:solidFill>
            </a:endParaRPr>
          </a:p>
        </p:txBody>
      </p:sp>
      <p:graphicFrame>
        <p:nvGraphicFramePr>
          <p:cNvPr id="5" name="表 6">
            <a:extLst>
              <a:ext uri="{FF2B5EF4-FFF2-40B4-BE49-F238E27FC236}">
                <a16:creationId xmlns:a16="http://schemas.microsoft.com/office/drawing/2014/main" id="{BAE116B0-6C28-43E3-BCB3-5174F5CD62B7}"/>
              </a:ext>
            </a:extLst>
          </p:cNvPr>
          <p:cNvGraphicFramePr>
            <a:graphicFrameLocks noGrp="1"/>
          </p:cNvGraphicFramePr>
          <p:nvPr>
            <p:extLst>
              <p:ext uri="{D42A27DB-BD31-4B8C-83A1-F6EECF244321}">
                <p14:modId xmlns:p14="http://schemas.microsoft.com/office/powerpoint/2010/main" val="3664419471"/>
              </p:ext>
            </p:extLst>
          </p:nvPr>
        </p:nvGraphicFramePr>
        <p:xfrm>
          <a:off x="438150" y="1575003"/>
          <a:ext cx="8694058" cy="914400"/>
        </p:xfrm>
        <a:graphic>
          <a:graphicData uri="http://schemas.openxmlformats.org/drawingml/2006/table">
            <a:tbl>
              <a:tblPr firstRow="1">
                <a:tableStyleId>{21E4AEA4-8DFA-4A89-87EB-49C32662AFE0}</a:tableStyleId>
              </a:tblPr>
              <a:tblGrid>
                <a:gridCol w="1084474">
                  <a:extLst>
                    <a:ext uri="{9D8B030D-6E8A-4147-A177-3AD203B41FA5}">
                      <a16:colId xmlns:a16="http://schemas.microsoft.com/office/drawing/2014/main" val="747299256"/>
                    </a:ext>
                  </a:extLst>
                </a:gridCol>
                <a:gridCol w="7609584">
                  <a:extLst>
                    <a:ext uri="{9D8B030D-6E8A-4147-A177-3AD203B41FA5}">
                      <a16:colId xmlns:a16="http://schemas.microsoft.com/office/drawing/2014/main" val="2433235477"/>
                    </a:ext>
                  </a:extLst>
                </a:gridCol>
              </a:tblGrid>
              <a:tr h="153889">
                <a:tc>
                  <a:txBody>
                    <a:bodyPr/>
                    <a:lstStyle/>
                    <a:p>
                      <a:pPr algn="ctr"/>
                      <a:r>
                        <a:rPr kumimoji="1" lang="ja-JP" altLang="en-US" sz="1400" dirty="0"/>
                        <a:t>チェック欄</a:t>
                      </a:r>
                    </a:p>
                  </a:txBody>
                  <a:tcPr/>
                </a:tc>
                <a:tc>
                  <a:txBody>
                    <a:bodyPr/>
                    <a:lstStyle/>
                    <a:p>
                      <a:pPr algn="ctr"/>
                      <a:r>
                        <a:rPr kumimoji="1" lang="ja-JP" altLang="en-US" sz="1400" dirty="0"/>
                        <a:t>実証テーマ</a:t>
                      </a:r>
                    </a:p>
                  </a:txBody>
                  <a:tcPr/>
                </a:tc>
                <a:extLst>
                  <a:ext uri="{0D108BD9-81ED-4DB2-BD59-A6C34878D82A}">
                    <a16:rowId xmlns:a16="http://schemas.microsoft.com/office/drawing/2014/main" val="1250818858"/>
                  </a:ext>
                </a:extLst>
              </a:tr>
              <a:tr h="153889">
                <a:tc>
                  <a:txBody>
                    <a:bodyPr/>
                    <a:lstStyle/>
                    <a:p>
                      <a:pPr algn="ctr"/>
                      <a:endParaRPr kumimoji="1" lang="ja-JP" altLang="en-US" sz="1400" dirty="0"/>
                    </a:p>
                  </a:txBody>
                  <a:tcPr>
                    <a:solidFill>
                      <a:schemeClr val="accent1">
                        <a:lumMod val="60000"/>
                        <a:lumOff val="40000"/>
                      </a:schemeClr>
                    </a:solidFill>
                  </a:tcPr>
                </a:tc>
                <a:tc>
                  <a:txBody>
                    <a:bodyPr/>
                    <a:lstStyle/>
                    <a:p>
                      <a:r>
                        <a:rPr kumimoji="1" lang="ja-JP" altLang="en-US" sz="1400" dirty="0"/>
                        <a:t>入浴介助負担軽減</a:t>
                      </a:r>
                    </a:p>
                  </a:txBody>
                  <a:tcPr/>
                </a:tc>
                <a:extLst>
                  <a:ext uri="{0D108BD9-81ED-4DB2-BD59-A6C34878D82A}">
                    <a16:rowId xmlns:a16="http://schemas.microsoft.com/office/drawing/2014/main" val="1380050978"/>
                  </a:ext>
                </a:extLst>
              </a:tr>
              <a:tr h="153889">
                <a:tc>
                  <a:txBody>
                    <a:bodyPr/>
                    <a:lstStyle/>
                    <a:p>
                      <a:pPr algn="ctr"/>
                      <a:endParaRPr kumimoji="1" lang="ja-JP" altLang="en-US" sz="1400" dirty="0"/>
                    </a:p>
                  </a:txBody>
                  <a:tcPr>
                    <a:solidFill>
                      <a:schemeClr val="accent1">
                        <a:lumMod val="60000"/>
                        <a:lumOff val="40000"/>
                      </a:schemeClr>
                    </a:solidFill>
                  </a:tcPr>
                </a:tc>
                <a:tc>
                  <a:txBody>
                    <a:bodyPr/>
                    <a:lstStyle/>
                    <a:p>
                      <a:r>
                        <a:rPr kumimoji="1" lang="ja-JP" altLang="en-US" sz="1400" dirty="0"/>
                        <a:t>清掃業務負担軽減</a:t>
                      </a:r>
                    </a:p>
                  </a:txBody>
                  <a:tcPr/>
                </a:tc>
                <a:extLst>
                  <a:ext uri="{0D108BD9-81ED-4DB2-BD59-A6C34878D82A}">
                    <a16:rowId xmlns:a16="http://schemas.microsoft.com/office/drawing/2014/main" val="1689474731"/>
                  </a:ext>
                </a:extLst>
              </a:tr>
            </a:tbl>
          </a:graphicData>
        </a:graphic>
      </p:graphicFrame>
    </p:spTree>
    <p:extLst>
      <p:ext uri="{BB962C8B-B14F-4D97-AF65-F5344CB8AC3E}">
        <p14:creationId xmlns:p14="http://schemas.microsoft.com/office/powerpoint/2010/main" val="33253176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1C6032D-CDA7-46CE-BB5B-A799B815CC21}"/>
              </a:ext>
            </a:extLst>
          </p:cNvPr>
          <p:cNvSpPr>
            <a:spLocks noGrp="1"/>
          </p:cNvSpPr>
          <p:nvPr>
            <p:ph type="title"/>
          </p:nvPr>
        </p:nvSpPr>
        <p:spPr/>
        <p:txBody>
          <a:bodyPr/>
          <a:lstStyle/>
          <a:p>
            <a:r>
              <a:rPr lang="en-US" altLang="ja-JP" dirty="0"/>
              <a:t>4</a:t>
            </a:r>
            <a:r>
              <a:rPr lang="ja-JP" altLang="en-US" dirty="0"/>
              <a:t>　現状・介護ロボット等の導入目的</a:t>
            </a:r>
            <a:endParaRPr kumimoji="1" lang="ja-JP" altLang="en-US" dirty="0"/>
          </a:p>
        </p:txBody>
      </p:sp>
      <p:graphicFrame>
        <p:nvGraphicFramePr>
          <p:cNvPr id="3" name="表 3">
            <a:extLst>
              <a:ext uri="{FF2B5EF4-FFF2-40B4-BE49-F238E27FC236}">
                <a16:creationId xmlns:a16="http://schemas.microsoft.com/office/drawing/2014/main" id="{A1C413AF-3547-4D56-916E-B35052C9A92A}"/>
              </a:ext>
            </a:extLst>
          </p:cNvPr>
          <p:cNvGraphicFramePr>
            <a:graphicFrameLocks noGrp="1"/>
          </p:cNvGraphicFramePr>
          <p:nvPr>
            <p:extLst>
              <p:ext uri="{D42A27DB-BD31-4B8C-83A1-F6EECF244321}">
                <p14:modId xmlns:p14="http://schemas.microsoft.com/office/powerpoint/2010/main" val="3381326884"/>
              </p:ext>
            </p:extLst>
          </p:nvPr>
        </p:nvGraphicFramePr>
        <p:xfrm>
          <a:off x="406400" y="1708214"/>
          <a:ext cx="8775700" cy="4538645"/>
        </p:xfrm>
        <a:graphic>
          <a:graphicData uri="http://schemas.openxmlformats.org/drawingml/2006/table">
            <a:tbl>
              <a:tblPr firstCol="1">
                <a:tableStyleId>{21E4AEA4-8DFA-4A89-87EB-49C32662AFE0}</a:tableStyleId>
              </a:tblPr>
              <a:tblGrid>
                <a:gridCol w="1108075">
                  <a:extLst>
                    <a:ext uri="{9D8B030D-6E8A-4147-A177-3AD203B41FA5}">
                      <a16:colId xmlns:a16="http://schemas.microsoft.com/office/drawing/2014/main" val="2600697696"/>
                    </a:ext>
                  </a:extLst>
                </a:gridCol>
                <a:gridCol w="7667625">
                  <a:extLst>
                    <a:ext uri="{9D8B030D-6E8A-4147-A177-3AD203B41FA5}">
                      <a16:colId xmlns:a16="http://schemas.microsoft.com/office/drawing/2014/main" val="3855353946"/>
                    </a:ext>
                  </a:extLst>
                </a:gridCol>
              </a:tblGrid>
              <a:tr h="1903303">
                <a:tc>
                  <a:txBody>
                    <a:bodyPr/>
                    <a:lstStyle/>
                    <a:p>
                      <a:r>
                        <a:rPr kumimoji="1" lang="ja-JP" altLang="en-US" sz="1400" dirty="0">
                          <a:latin typeface="+mn-ea"/>
                          <a:ea typeface="+mn-ea"/>
                        </a:rPr>
                        <a:t>業務の現状</a:t>
                      </a:r>
                    </a:p>
                  </a:txBody>
                  <a:tcPr/>
                </a:tc>
                <a:tc>
                  <a:txBody>
                    <a:bodyPr/>
                    <a:lstStyle/>
                    <a:p>
                      <a:r>
                        <a:rPr kumimoji="1" lang="ja-JP" altLang="en-US" sz="1400" dirty="0">
                          <a:solidFill>
                            <a:srgbClr val="FF0000"/>
                          </a:solidFill>
                          <a:latin typeface="+mn-ea"/>
                          <a:ea typeface="+mn-ea"/>
                        </a:rPr>
                        <a:t>（記入例） </a:t>
                      </a:r>
                      <a:endParaRPr kumimoji="1" lang="en-US" altLang="ja-JP" sz="1400" dirty="0">
                        <a:solidFill>
                          <a:srgbClr val="FF0000"/>
                        </a:solidFill>
                        <a:latin typeface="+mn-ea"/>
                        <a:ea typeface="+mn-ea"/>
                      </a:endParaRPr>
                    </a:p>
                    <a:p>
                      <a:r>
                        <a:rPr kumimoji="1" lang="ja-JP" altLang="en-US" sz="1400" dirty="0">
                          <a:solidFill>
                            <a:srgbClr val="FF0000"/>
                          </a:solidFill>
                          <a:latin typeface="+mn-ea"/>
                          <a:ea typeface="+mn-ea"/>
                        </a:rPr>
                        <a:t>・入浴のスケジュール</a:t>
                      </a:r>
                      <a:endParaRPr kumimoji="1" lang="en-US" altLang="ja-JP" sz="1400" dirty="0">
                        <a:solidFill>
                          <a:srgbClr val="FF0000"/>
                        </a:solidFill>
                        <a:latin typeface="+mn-ea"/>
                        <a:ea typeface="+mn-ea"/>
                      </a:endParaRPr>
                    </a:p>
                    <a:p>
                      <a:r>
                        <a:rPr kumimoji="1" lang="en-US" altLang="ja-JP" sz="1400" dirty="0">
                          <a:solidFill>
                            <a:srgbClr val="FF0000"/>
                          </a:solidFill>
                          <a:latin typeface="+mn-ea"/>
                          <a:ea typeface="+mn-ea"/>
                        </a:rPr>
                        <a:t>—</a:t>
                      </a:r>
                      <a:r>
                        <a:rPr kumimoji="1" lang="ja-JP" altLang="en-US" sz="1400" dirty="0">
                          <a:solidFill>
                            <a:srgbClr val="FF0000"/>
                          </a:solidFill>
                          <a:latin typeface="+mn-ea"/>
                          <a:ea typeface="+mn-ea"/>
                        </a:rPr>
                        <a:t>機械浴毎週○曜日、一般浴毎週○曜日</a:t>
                      </a:r>
                      <a:endParaRPr kumimoji="1" lang="en-US" altLang="ja-JP" sz="1400" dirty="0">
                        <a:solidFill>
                          <a:srgbClr val="FF0000"/>
                        </a:solidFill>
                        <a:latin typeface="+mn-ea"/>
                        <a:ea typeface="+mn-ea"/>
                      </a:endParaRPr>
                    </a:p>
                    <a:p>
                      <a:r>
                        <a:rPr kumimoji="1" lang="en-US" altLang="ja-JP" sz="1400" dirty="0">
                          <a:solidFill>
                            <a:srgbClr val="FF0000"/>
                          </a:solidFill>
                          <a:latin typeface="+mn-ea"/>
                          <a:ea typeface="+mn-ea"/>
                        </a:rPr>
                        <a:t>—</a:t>
                      </a:r>
                      <a:r>
                        <a:rPr kumimoji="1" lang="ja-JP" altLang="en-US" sz="1400" dirty="0">
                          <a:solidFill>
                            <a:srgbClr val="FF0000"/>
                          </a:solidFill>
                          <a:latin typeface="+mn-ea"/>
                          <a:ea typeface="+mn-ea"/>
                        </a:rPr>
                        <a:t>入浴は午前に実施している</a:t>
                      </a:r>
                      <a:endParaRPr kumimoji="1" lang="en-US" altLang="ja-JP" sz="1400" dirty="0">
                        <a:solidFill>
                          <a:srgbClr val="FF0000"/>
                        </a:solidFill>
                        <a:latin typeface="+mn-ea"/>
                        <a:ea typeface="+mn-ea"/>
                      </a:endParaRPr>
                    </a:p>
                    <a:p>
                      <a:r>
                        <a:rPr kumimoji="1" lang="ja-JP" altLang="en-US" sz="1400" dirty="0">
                          <a:solidFill>
                            <a:srgbClr val="FF0000"/>
                          </a:solidFill>
                          <a:latin typeface="+mn-ea"/>
                          <a:ea typeface="+mn-ea"/>
                        </a:rPr>
                        <a:t>・実施体制</a:t>
                      </a:r>
                      <a:endParaRPr kumimoji="1" lang="en-US" altLang="ja-JP" sz="1400" dirty="0">
                        <a:solidFill>
                          <a:srgbClr val="FF0000"/>
                        </a:solidFill>
                        <a:latin typeface="+mn-ea"/>
                        <a:ea typeface="+mn-ea"/>
                      </a:endParaRPr>
                    </a:p>
                    <a:p>
                      <a:r>
                        <a:rPr kumimoji="1" lang="en-US" altLang="ja-JP" sz="1400" dirty="0">
                          <a:solidFill>
                            <a:srgbClr val="FF0000"/>
                          </a:solidFill>
                          <a:latin typeface="+mn-ea"/>
                          <a:ea typeface="+mn-ea"/>
                        </a:rPr>
                        <a:t>—</a:t>
                      </a:r>
                      <a:r>
                        <a:rPr kumimoji="1" lang="ja-JP" altLang="en-US" sz="1400" dirty="0">
                          <a:solidFill>
                            <a:srgbClr val="FF0000"/>
                          </a:solidFill>
                          <a:latin typeface="+mn-ea"/>
                          <a:ea typeface="+mn-ea"/>
                        </a:rPr>
                        <a:t>浴室に３人、脱衣所に２人配置して実施している。</a:t>
                      </a:r>
                      <a:endParaRPr kumimoji="1" lang="en-US" altLang="ja-JP" sz="1400" dirty="0">
                        <a:latin typeface="+mn-ea"/>
                        <a:ea typeface="+mn-ea"/>
                      </a:endParaRPr>
                    </a:p>
                    <a:p>
                      <a:pPr marL="0" indent="0">
                        <a:buFont typeface="Arial" panose="020B0604020202020204" pitchFamily="34" charset="0"/>
                        <a:buNone/>
                      </a:pPr>
                      <a:endParaRPr kumimoji="1" lang="ja-JP" altLang="en-US" sz="1400" dirty="0">
                        <a:latin typeface="+mn-ea"/>
                        <a:ea typeface="+mn-ea"/>
                      </a:endParaRPr>
                    </a:p>
                  </a:txBody>
                  <a:tcPr/>
                </a:tc>
                <a:extLst>
                  <a:ext uri="{0D108BD9-81ED-4DB2-BD59-A6C34878D82A}">
                    <a16:rowId xmlns:a16="http://schemas.microsoft.com/office/drawing/2014/main" val="2649251419"/>
                  </a:ext>
                </a:extLst>
              </a:tr>
              <a:tr h="1317671">
                <a:tc>
                  <a:txBody>
                    <a:bodyPr/>
                    <a:lstStyle/>
                    <a:p>
                      <a:r>
                        <a:rPr kumimoji="1" lang="ja-JP" altLang="en-US" sz="1400" dirty="0">
                          <a:latin typeface="+mn-ea"/>
                          <a:ea typeface="+mn-ea"/>
                        </a:rPr>
                        <a:t>課題の現状</a:t>
                      </a:r>
                    </a:p>
                  </a:txBody>
                  <a:tcPr/>
                </a:tc>
                <a:tc>
                  <a:txBody>
                    <a:bodyPr/>
                    <a:lstStyle/>
                    <a:p>
                      <a:pPr marL="171450" indent="-171450">
                        <a:buFont typeface="Arial" panose="020B0604020202020204" pitchFamily="34" charset="0"/>
                        <a:buChar char="•"/>
                      </a:pPr>
                      <a:r>
                        <a:rPr kumimoji="1" lang="ja-JP" altLang="en-US" sz="1400" dirty="0">
                          <a:solidFill>
                            <a:srgbClr val="FF0000"/>
                          </a:solidFill>
                          <a:latin typeface="+mn-ea"/>
                          <a:ea typeface="+mn-ea"/>
                        </a:rPr>
                        <a:t>寝たきりの人について、次の課題が生じている。</a:t>
                      </a:r>
                      <a:endParaRPr kumimoji="1" lang="en-US" altLang="ja-JP" sz="1400" dirty="0">
                        <a:solidFill>
                          <a:srgbClr val="FF0000"/>
                        </a:solidFill>
                        <a:latin typeface="+mn-ea"/>
                        <a:ea typeface="+mn-ea"/>
                      </a:endParaRPr>
                    </a:p>
                    <a:p>
                      <a:pPr marL="0" indent="0">
                        <a:buFont typeface="Arial" panose="020B0604020202020204" pitchFamily="34" charset="0"/>
                        <a:buNone/>
                      </a:pPr>
                      <a:r>
                        <a:rPr kumimoji="1" lang="en-US" altLang="ja-JP" sz="1400" dirty="0">
                          <a:solidFill>
                            <a:srgbClr val="FF0000"/>
                          </a:solidFill>
                          <a:latin typeface="+mn-ea"/>
                          <a:ea typeface="+mn-ea"/>
                        </a:rPr>
                        <a:t>—</a:t>
                      </a:r>
                      <a:r>
                        <a:rPr kumimoji="1" lang="ja-JP" altLang="en-US" sz="1400" dirty="0">
                          <a:solidFill>
                            <a:srgbClr val="FF0000"/>
                          </a:solidFill>
                          <a:latin typeface="+mn-ea"/>
                          <a:ea typeface="+mn-ea"/>
                        </a:rPr>
                        <a:t>洗身に時間を要している</a:t>
                      </a:r>
                      <a:endParaRPr kumimoji="1" lang="en-US" altLang="ja-JP" sz="1400" dirty="0">
                        <a:solidFill>
                          <a:srgbClr val="FF0000"/>
                        </a:solidFill>
                        <a:latin typeface="+mn-ea"/>
                        <a:ea typeface="+mn-ea"/>
                      </a:endParaRPr>
                    </a:p>
                    <a:p>
                      <a:pPr marL="0" indent="0">
                        <a:buFont typeface="Arial" panose="020B0604020202020204" pitchFamily="34" charset="0"/>
                        <a:buNone/>
                      </a:pPr>
                      <a:r>
                        <a:rPr kumimoji="1" lang="en-US" altLang="ja-JP" sz="1400" dirty="0">
                          <a:solidFill>
                            <a:srgbClr val="FF0000"/>
                          </a:solidFill>
                          <a:latin typeface="+mn-ea"/>
                          <a:ea typeface="+mn-ea"/>
                        </a:rPr>
                        <a:t>—</a:t>
                      </a:r>
                      <a:r>
                        <a:rPr kumimoji="1" lang="ja-JP" altLang="en-US" sz="1400" dirty="0">
                          <a:solidFill>
                            <a:srgbClr val="FF0000"/>
                          </a:solidFill>
                          <a:latin typeface="+mn-ea"/>
                          <a:ea typeface="+mn-ea"/>
                        </a:rPr>
                        <a:t>体位変更を頻繁に行う必要があり、職員の身体的負担となっている。</a:t>
                      </a:r>
                      <a:endParaRPr kumimoji="1" lang="en-US" altLang="ja-JP" sz="1400" dirty="0">
                        <a:solidFill>
                          <a:srgbClr val="FF0000"/>
                        </a:solidFill>
                        <a:latin typeface="+mn-ea"/>
                        <a:ea typeface="+mn-ea"/>
                      </a:endParaRPr>
                    </a:p>
                    <a:p>
                      <a:pPr marL="0" indent="0">
                        <a:buFont typeface="Arial" panose="020B0604020202020204" pitchFamily="34" charset="0"/>
                        <a:buNone/>
                      </a:pPr>
                      <a:r>
                        <a:rPr kumimoji="1" lang="ja-JP" altLang="en-US" sz="1400" dirty="0">
                          <a:solidFill>
                            <a:srgbClr val="FF0000"/>
                          </a:solidFill>
                          <a:latin typeface="+mn-ea"/>
                          <a:ea typeface="+mn-ea"/>
                        </a:rPr>
                        <a:t>・上記の課題は、利用者の皮膚トラブルの増加や身体的負担につながっている。</a:t>
                      </a:r>
                    </a:p>
                  </a:txBody>
                  <a:tcPr/>
                </a:tc>
                <a:extLst>
                  <a:ext uri="{0D108BD9-81ED-4DB2-BD59-A6C34878D82A}">
                    <a16:rowId xmlns:a16="http://schemas.microsoft.com/office/drawing/2014/main" val="2021955541"/>
                  </a:ext>
                </a:extLst>
              </a:tr>
              <a:tr h="1317671">
                <a:tc>
                  <a:txBody>
                    <a:bodyPr/>
                    <a:lstStyle/>
                    <a:p>
                      <a:r>
                        <a:rPr kumimoji="1" lang="ja-JP" altLang="en-US" sz="1400" dirty="0">
                          <a:latin typeface="+mn-ea"/>
                          <a:ea typeface="+mn-ea"/>
                        </a:rPr>
                        <a:t>介護ロボット等の導入目的</a:t>
                      </a:r>
                    </a:p>
                  </a:txBody>
                  <a:tcPr/>
                </a:tc>
                <a:tc>
                  <a:txBody>
                    <a:bodyPr/>
                    <a:lstStyle/>
                    <a:p>
                      <a:pPr marL="0" indent="0">
                        <a:buFont typeface="Arial" panose="020B0604020202020204" pitchFamily="34" charset="0"/>
                        <a:buNone/>
                      </a:pPr>
                      <a:r>
                        <a:rPr kumimoji="1" lang="ja-JP" altLang="en-US" sz="1400" dirty="0">
                          <a:solidFill>
                            <a:srgbClr val="FF0000"/>
                          </a:solidFill>
                          <a:latin typeface="+mn-ea"/>
                          <a:ea typeface="+mn-ea"/>
                        </a:rPr>
                        <a:t>・入浴介助機器を導入することで、職員の洗身時間の短縮や体位変更に伴う身体的負担の軽減につつなげる。</a:t>
                      </a:r>
                      <a:endParaRPr kumimoji="1" lang="en-US" altLang="ja-JP" sz="1400" dirty="0">
                        <a:solidFill>
                          <a:srgbClr val="FF0000"/>
                        </a:solidFill>
                        <a:latin typeface="+mn-ea"/>
                        <a:ea typeface="+mn-ea"/>
                      </a:endParaRPr>
                    </a:p>
                    <a:p>
                      <a:pPr marL="0" indent="0">
                        <a:buFont typeface="Arial" panose="020B0604020202020204" pitchFamily="34" charset="0"/>
                        <a:buNone/>
                      </a:pPr>
                      <a:r>
                        <a:rPr kumimoji="1" lang="ja-JP" altLang="en-US" sz="1400" dirty="0">
                          <a:solidFill>
                            <a:srgbClr val="FF0000"/>
                          </a:solidFill>
                          <a:latin typeface="+mn-ea"/>
                          <a:ea typeface="+mn-ea"/>
                        </a:rPr>
                        <a:t>・上記の課題解決を将来的には利用者の皮膚トラブルの低下や身体的負担の軽減につなげたい。</a:t>
                      </a:r>
                      <a:endParaRPr kumimoji="1" lang="ja-JP" altLang="en-US" sz="1400" dirty="0">
                        <a:latin typeface="+mn-ea"/>
                        <a:ea typeface="+mn-ea"/>
                      </a:endParaRPr>
                    </a:p>
                  </a:txBody>
                  <a:tcPr/>
                </a:tc>
                <a:extLst>
                  <a:ext uri="{0D108BD9-81ED-4DB2-BD59-A6C34878D82A}">
                    <a16:rowId xmlns:a16="http://schemas.microsoft.com/office/drawing/2014/main" val="1667623431"/>
                  </a:ext>
                </a:extLst>
              </a:tr>
            </a:tbl>
          </a:graphicData>
        </a:graphic>
      </p:graphicFrame>
      <p:sp>
        <p:nvSpPr>
          <p:cNvPr id="6" name="Rectangle 3">
            <a:extLst>
              <a:ext uri="{FF2B5EF4-FFF2-40B4-BE49-F238E27FC236}">
                <a16:creationId xmlns:a16="http://schemas.microsoft.com/office/drawing/2014/main" id="{597C50AC-49EF-47E0-8696-7087A7FE6182}"/>
              </a:ext>
            </a:extLst>
          </p:cNvPr>
          <p:cNvSpPr txBox="1">
            <a:spLocks noChangeArrowheads="1"/>
          </p:cNvSpPr>
          <p:nvPr/>
        </p:nvSpPr>
        <p:spPr bwMode="auto">
          <a:xfrm>
            <a:off x="406400" y="1156023"/>
            <a:ext cx="9061450" cy="232821"/>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kern="0" dirty="0">
                <a:solidFill>
                  <a:schemeClr val="tx1"/>
                </a:solidFill>
              </a:rPr>
              <a:t>選択した実証テーマに関する業務と課題の状況及び介護ロボット等の導入目的について、記載してください。</a:t>
            </a:r>
            <a:endParaRPr lang="en-US" altLang="ja-JP" kern="0" dirty="0">
              <a:solidFill>
                <a:schemeClr val="tx1"/>
              </a:solidFill>
            </a:endParaRPr>
          </a:p>
        </p:txBody>
      </p:sp>
    </p:spTree>
    <p:extLst>
      <p:ext uri="{BB962C8B-B14F-4D97-AF65-F5344CB8AC3E}">
        <p14:creationId xmlns:p14="http://schemas.microsoft.com/office/powerpoint/2010/main" val="37492712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1C6032D-CDA7-46CE-BB5B-A799B815CC21}"/>
              </a:ext>
            </a:extLst>
          </p:cNvPr>
          <p:cNvSpPr>
            <a:spLocks noGrp="1"/>
          </p:cNvSpPr>
          <p:nvPr>
            <p:ph type="title"/>
          </p:nvPr>
        </p:nvSpPr>
        <p:spPr/>
        <p:txBody>
          <a:bodyPr/>
          <a:lstStyle/>
          <a:p>
            <a:r>
              <a:rPr lang="en-US" altLang="ja-JP" dirty="0"/>
              <a:t>5</a:t>
            </a:r>
            <a:r>
              <a:rPr lang="ja-JP" altLang="en-US" dirty="0"/>
              <a:t>　</a:t>
            </a:r>
            <a:r>
              <a:rPr kumimoji="1" lang="ja-JP" altLang="en-US" dirty="0"/>
              <a:t>実施体制</a:t>
            </a:r>
          </a:p>
        </p:txBody>
      </p:sp>
      <p:sp>
        <p:nvSpPr>
          <p:cNvPr id="4" name="Rectangle 3">
            <a:extLst>
              <a:ext uri="{FF2B5EF4-FFF2-40B4-BE49-F238E27FC236}">
                <a16:creationId xmlns:a16="http://schemas.microsoft.com/office/drawing/2014/main" id="{5FFF1CC2-8DC8-4534-A97F-8B8DA06BD4D1}"/>
              </a:ext>
            </a:extLst>
          </p:cNvPr>
          <p:cNvSpPr txBox="1">
            <a:spLocks noChangeArrowheads="1"/>
          </p:cNvSpPr>
          <p:nvPr/>
        </p:nvSpPr>
        <p:spPr bwMode="auto">
          <a:xfrm>
            <a:off x="406401" y="1212236"/>
            <a:ext cx="9061450" cy="232821"/>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kern="0" dirty="0">
                <a:solidFill>
                  <a:schemeClr val="tx1"/>
                </a:solidFill>
              </a:rPr>
              <a:t>事業所における本事業の実施体制（担当者名／役職など）、各メンバーの役割分担を記載してください。</a:t>
            </a:r>
            <a:endParaRPr lang="en-US" altLang="ja-JP" kern="0" dirty="0">
              <a:solidFill>
                <a:schemeClr val="tx1"/>
              </a:solidFill>
            </a:endParaRPr>
          </a:p>
        </p:txBody>
      </p:sp>
      <p:sp>
        <p:nvSpPr>
          <p:cNvPr id="10" name="正方形/長方形 9">
            <a:extLst>
              <a:ext uri="{FF2B5EF4-FFF2-40B4-BE49-F238E27FC236}">
                <a16:creationId xmlns:a16="http://schemas.microsoft.com/office/drawing/2014/main" id="{E6A7CF97-4513-46B3-81D3-2C95EBCBAE15}"/>
              </a:ext>
            </a:extLst>
          </p:cNvPr>
          <p:cNvSpPr/>
          <p:nvPr/>
        </p:nvSpPr>
        <p:spPr bwMode="auto">
          <a:xfrm>
            <a:off x="406400" y="2772738"/>
            <a:ext cx="2426912" cy="1162741"/>
          </a:xfrm>
          <a:prstGeom prst="rect">
            <a:avLst/>
          </a:prstGeom>
          <a:noFill/>
          <a:ln w="12700" cap="flat" cmpd="sng" algn="ctr">
            <a:solidFill>
              <a:schemeClr val="tx1">
                <a:lumMod val="50000"/>
                <a:lumOff val="50000"/>
              </a:schemeClr>
            </a:solidFill>
            <a:prstDash val="solid"/>
            <a:round/>
            <a:headEnd type="none" w="med" len="med"/>
            <a:tailEnd type="none" w="med" len="med"/>
          </a:ln>
          <a:effectLst/>
        </p:spPr>
        <p:txBody>
          <a:bodyPr vert="horz" wrap="square" lIns="72000" tIns="18000" rIns="36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400" dirty="0">
                <a:solidFill>
                  <a:srgbClr val="FF0000"/>
                </a:solidFill>
                <a:latin typeface="Arial" panose="020B0604020202020204" pitchFamily="34" charset="0"/>
                <a:ea typeface="ＭＳ Ｐゴシック" panose="020B0600070205080204" pitchFamily="50" charset="-128"/>
              </a:rPr>
              <a:t>本事業のプロジェクトリーダー</a:t>
            </a:r>
            <a:r>
              <a:rPr lang="en-US" altLang="ja-JP" sz="1400" dirty="0">
                <a:solidFill>
                  <a:srgbClr val="FF0000"/>
                </a:solidFill>
                <a:latin typeface="Arial" panose="020B0604020202020204" pitchFamily="34" charset="0"/>
                <a:ea typeface="ＭＳ Ｐゴシック" panose="020B0600070205080204" pitchFamily="50" charset="-128"/>
              </a:rPr>
              <a:t/>
            </a:r>
            <a:br>
              <a:rPr lang="en-US" altLang="ja-JP" sz="1400" dirty="0">
                <a:solidFill>
                  <a:srgbClr val="FF0000"/>
                </a:solidFill>
                <a:latin typeface="Arial" panose="020B0604020202020204" pitchFamily="34" charset="0"/>
                <a:ea typeface="ＭＳ Ｐゴシック" panose="020B0600070205080204" pitchFamily="50" charset="-128"/>
              </a:rPr>
            </a:br>
            <a:r>
              <a:rPr lang="en-US" altLang="ja-JP" sz="1400" dirty="0">
                <a:solidFill>
                  <a:srgbClr val="FF0000"/>
                </a:solidFill>
                <a:latin typeface="Arial" panose="020B0604020202020204" pitchFamily="34" charset="0"/>
                <a:ea typeface="ＭＳ Ｐゴシック" panose="020B0600070205080204" pitchFamily="50" charset="-128"/>
              </a:rPr>
              <a:t>XXXX</a:t>
            </a:r>
            <a:r>
              <a:rPr lang="ja-JP" altLang="en-US" sz="1400" dirty="0">
                <a:solidFill>
                  <a:srgbClr val="FF0000"/>
                </a:solidFill>
                <a:latin typeface="Arial" panose="020B0604020202020204" pitchFamily="34" charset="0"/>
                <a:ea typeface="ＭＳ Ｐゴシック" panose="020B0600070205080204" pitchFamily="50" charset="-128"/>
              </a:rPr>
              <a:t>　施設長</a:t>
            </a:r>
            <a:endParaRPr lang="en-US" altLang="ja-JP" sz="1400" dirty="0">
              <a:solidFill>
                <a:srgbClr val="FF0000"/>
              </a:solidFill>
              <a:latin typeface="Arial" panose="020B0604020202020204" pitchFamily="34" charset="0"/>
              <a:ea typeface="ＭＳ Ｐゴシック" panose="020B0600070205080204" pitchFamily="50" charset="-128"/>
            </a:endParaRPr>
          </a:p>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400" dirty="0">
                <a:solidFill>
                  <a:srgbClr val="FF0000"/>
                </a:solidFill>
                <a:latin typeface="Arial" panose="020B0604020202020204" pitchFamily="34" charset="0"/>
                <a:ea typeface="ＭＳ Ｐゴシック" panose="020B0600070205080204" pitchFamily="50" charset="-128"/>
              </a:rPr>
              <a:t>＜役割＞本事業の企画・実施等の全体統括</a:t>
            </a:r>
            <a:endParaRPr lang="en-US" altLang="ja-JP" sz="1400" dirty="0">
              <a:solidFill>
                <a:srgbClr val="FF0000"/>
              </a:solidFill>
              <a:latin typeface="Arial" panose="020B0604020202020204" pitchFamily="34" charset="0"/>
              <a:ea typeface="ＭＳ Ｐゴシック" panose="020B0600070205080204" pitchFamily="50" charset="-128"/>
            </a:endParaRPr>
          </a:p>
        </p:txBody>
      </p:sp>
      <p:sp>
        <p:nvSpPr>
          <p:cNvPr id="11" name="正方形/長方形 10">
            <a:extLst>
              <a:ext uri="{FF2B5EF4-FFF2-40B4-BE49-F238E27FC236}">
                <a16:creationId xmlns:a16="http://schemas.microsoft.com/office/drawing/2014/main" id="{FFE76C2A-A55B-4684-8723-1B5039D9D02D}"/>
              </a:ext>
            </a:extLst>
          </p:cNvPr>
          <p:cNvSpPr/>
          <p:nvPr/>
        </p:nvSpPr>
        <p:spPr bwMode="auto">
          <a:xfrm>
            <a:off x="3708399" y="4039523"/>
            <a:ext cx="5552104" cy="1162741"/>
          </a:xfrm>
          <a:prstGeom prst="rect">
            <a:avLst/>
          </a:prstGeom>
          <a:noFill/>
          <a:ln w="12700" cap="flat" cmpd="sng" algn="ctr">
            <a:solidFill>
              <a:schemeClr val="tx1">
                <a:lumMod val="50000"/>
                <a:lumOff val="50000"/>
              </a:schemeClr>
            </a:solidFill>
            <a:prstDash val="solid"/>
            <a:round/>
            <a:headEnd type="none" w="med" len="med"/>
            <a:tailEnd type="none" w="med" len="med"/>
          </a:ln>
          <a:effectLst/>
        </p:spPr>
        <p:txBody>
          <a:bodyPr vert="horz" wrap="square" lIns="72000" tIns="18000" rIns="36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ja-JP" altLang="en-US" sz="1400" b="0" i="0" u="none" strike="noStrike" cap="none" normalizeH="0" baseline="0" dirty="0">
                <a:ln>
                  <a:noFill/>
                </a:ln>
                <a:solidFill>
                  <a:srgbClr val="FF0000"/>
                </a:solidFill>
                <a:effectLst/>
                <a:latin typeface="Arial" panose="020B0604020202020204" pitchFamily="34" charset="0"/>
                <a:ea typeface="ＭＳ Ｐゴシック" panose="020B0600070205080204" pitchFamily="50" charset="-128"/>
              </a:rPr>
              <a:t>本事業では△△を担当</a:t>
            </a:r>
            <a:r>
              <a:rPr lang="en-US" altLang="ja-JP" sz="1400" dirty="0">
                <a:solidFill>
                  <a:srgbClr val="FF0000"/>
                </a:solidFill>
                <a:latin typeface="Arial" panose="020B0604020202020204" pitchFamily="34" charset="0"/>
                <a:ea typeface="ＭＳ Ｐゴシック" panose="020B0600070205080204" pitchFamily="50" charset="-128"/>
              </a:rPr>
              <a:t/>
            </a:r>
            <a:br>
              <a:rPr lang="en-US" altLang="ja-JP" sz="1400" dirty="0">
                <a:solidFill>
                  <a:srgbClr val="FF0000"/>
                </a:solidFill>
                <a:latin typeface="Arial" panose="020B0604020202020204" pitchFamily="34" charset="0"/>
                <a:ea typeface="ＭＳ Ｐゴシック" panose="020B0600070205080204" pitchFamily="50" charset="-128"/>
              </a:rPr>
            </a:br>
            <a:r>
              <a:rPr lang="en-US" altLang="ja-JP" sz="1400" dirty="0">
                <a:solidFill>
                  <a:srgbClr val="FF0000"/>
                </a:solidFill>
                <a:latin typeface="Arial" panose="020B0604020202020204" pitchFamily="34" charset="0"/>
                <a:ea typeface="ＭＳ Ｐゴシック" panose="020B0600070205080204" pitchFamily="50" charset="-128"/>
              </a:rPr>
              <a:t>XXXX</a:t>
            </a:r>
            <a:r>
              <a:rPr lang="ja-JP" altLang="en-US" sz="1400" dirty="0">
                <a:solidFill>
                  <a:srgbClr val="FF0000"/>
                </a:solidFill>
                <a:latin typeface="Arial" panose="020B0604020202020204" pitchFamily="34" charset="0"/>
                <a:ea typeface="ＭＳ Ｐゴシック" panose="020B0600070205080204" pitchFamily="50" charset="-128"/>
              </a:rPr>
              <a:t>　部門副担当</a:t>
            </a:r>
            <a:endParaRPr lang="en-US" altLang="ja-JP" sz="1400" dirty="0">
              <a:solidFill>
                <a:srgbClr val="FF0000"/>
              </a:solidFill>
              <a:latin typeface="Arial" panose="020B0604020202020204" pitchFamily="34" charset="0"/>
              <a:ea typeface="ＭＳ Ｐゴシック" panose="020B0600070205080204" pitchFamily="50" charset="-128"/>
            </a:endParaRPr>
          </a:p>
          <a:p>
            <a:pPr algn="l"/>
            <a:r>
              <a:rPr lang="ja-JP" altLang="en-US" sz="1400" dirty="0">
                <a:solidFill>
                  <a:srgbClr val="FF0000"/>
                </a:solidFill>
                <a:latin typeface="Arial" panose="020B0604020202020204" pitchFamily="34" charset="0"/>
                <a:ea typeface="ＭＳ Ｐゴシック" panose="020B0600070205080204" pitchFamily="50" charset="-128"/>
              </a:rPr>
              <a:t>＜役割＞導入する介護ロボット等の運用の円滑化を目的とした現場スタッフ向けの研修の企画・実施</a:t>
            </a:r>
            <a:endParaRPr lang="en-US" altLang="ja-JP" sz="1400" dirty="0">
              <a:solidFill>
                <a:srgbClr val="FF0000"/>
              </a:solidFill>
              <a:latin typeface="Arial" panose="020B0604020202020204" pitchFamily="34" charset="0"/>
              <a:ea typeface="ＭＳ Ｐゴシック" panose="020B0600070205080204" pitchFamily="50" charset="-128"/>
            </a:endParaRPr>
          </a:p>
        </p:txBody>
      </p:sp>
      <p:sp>
        <p:nvSpPr>
          <p:cNvPr id="12" name="正方形/長方形 11">
            <a:extLst>
              <a:ext uri="{FF2B5EF4-FFF2-40B4-BE49-F238E27FC236}">
                <a16:creationId xmlns:a16="http://schemas.microsoft.com/office/drawing/2014/main" id="{B941E9C2-0595-4D4F-A54C-4354859290CC}"/>
              </a:ext>
            </a:extLst>
          </p:cNvPr>
          <p:cNvSpPr/>
          <p:nvPr/>
        </p:nvSpPr>
        <p:spPr bwMode="auto">
          <a:xfrm>
            <a:off x="3708399" y="2851566"/>
            <a:ext cx="5552104" cy="1005841"/>
          </a:xfrm>
          <a:prstGeom prst="rect">
            <a:avLst/>
          </a:prstGeom>
          <a:noFill/>
          <a:ln w="12700" cap="flat" cmpd="sng" algn="ctr">
            <a:solidFill>
              <a:schemeClr val="tx1">
                <a:lumMod val="50000"/>
                <a:lumOff val="50000"/>
              </a:schemeClr>
            </a:solidFill>
            <a:prstDash val="solid"/>
            <a:round/>
            <a:headEnd type="none" w="med" len="med"/>
            <a:tailEnd type="none" w="med" len="med"/>
          </a:ln>
          <a:effectLst/>
        </p:spPr>
        <p:txBody>
          <a:bodyPr vert="horz" wrap="square" lIns="72000" tIns="18000" rIns="36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400" dirty="0">
                <a:solidFill>
                  <a:srgbClr val="FF0000"/>
                </a:solidFill>
                <a:latin typeface="Arial" panose="020B0604020202020204" pitchFamily="34" charset="0"/>
                <a:ea typeface="ＭＳ Ｐゴシック" panose="020B0600070205080204" pitchFamily="50" charset="-128"/>
              </a:rPr>
              <a:t>本事業では○○を担当</a:t>
            </a:r>
            <a:r>
              <a:rPr lang="en-US" altLang="ja-JP" sz="1400" dirty="0">
                <a:solidFill>
                  <a:srgbClr val="FF0000"/>
                </a:solidFill>
                <a:latin typeface="Arial" panose="020B0604020202020204" pitchFamily="34" charset="0"/>
                <a:ea typeface="ＭＳ Ｐゴシック" panose="020B0600070205080204" pitchFamily="50" charset="-128"/>
              </a:rPr>
              <a:t/>
            </a:r>
            <a:br>
              <a:rPr lang="en-US" altLang="ja-JP" sz="1400" dirty="0">
                <a:solidFill>
                  <a:srgbClr val="FF0000"/>
                </a:solidFill>
                <a:latin typeface="Arial" panose="020B0604020202020204" pitchFamily="34" charset="0"/>
                <a:ea typeface="ＭＳ Ｐゴシック" panose="020B0600070205080204" pitchFamily="50" charset="-128"/>
              </a:rPr>
            </a:br>
            <a:r>
              <a:rPr lang="en-US" altLang="ja-JP" sz="1400" dirty="0">
                <a:solidFill>
                  <a:srgbClr val="FF0000"/>
                </a:solidFill>
                <a:latin typeface="Arial" panose="020B0604020202020204" pitchFamily="34" charset="0"/>
                <a:ea typeface="ＭＳ Ｐゴシック" panose="020B0600070205080204" pitchFamily="50" charset="-128"/>
              </a:rPr>
              <a:t>XXXX</a:t>
            </a:r>
            <a:r>
              <a:rPr lang="ja-JP" altLang="en-US" sz="1400" dirty="0">
                <a:solidFill>
                  <a:srgbClr val="FF0000"/>
                </a:solidFill>
                <a:latin typeface="Arial" panose="020B0604020202020204" pitchFamily="34" charset="0"/>
                <a:ea typeface="ＭＳ Ｐゴシック" panose="020B0600070205080204" pitchFamily="50" charset="-128"/>
              </a:rPr>
              <a:t>　部門担当長</a:t>
            </a:r>
            <a:endParaRPr lang="en-US" altLang="ja-JP" sz="1400" dirty="0">
              <a:solidFill>
                <a:srgbClr val="FF0000"/>
              </a:solidFill>
              <a:latin typeface="Arial" panose="020B0604020202020204" pitchFamily="34" charset="0"/>
              <a:ea typeface="ＭＳ Ｐゴシック" panose="020B0600070205080204" pitchFamily="50" charset="-128"/>
            </a:endParaRPr>
          </a:p>
          <a:p>
            <a:pPr algn="l"/>
            <a:r>
              <a:rPr lang="ja-JP" altLang="en-US" sz="1400" dirty="0">
                <a:solidFill>
                  <a:srgbClr val="FF0000"/>
                </a:solidFill>
                <a:latin typeface="Arial" panose="020B0604020202020204" pitchFamily="34" charset="0"/>
                <a:ea typeface="ＭＳ Ｐゴシック" panose="020B0600070205080204" pitchFamily="50" charset="-128"/>
              </a:rPr>
              <a:t>＜役割＞事務局等との連絡調整、実証期間中の進捗管理</a:t>
            </a:r>
            <a:endParaRPr lang="en-US" altLang="ja-JP" sz="1400" dirty="0">
              <a:solidFill>
                <a:srgbClr val="FF0000"/>
              </a:solidFill>
              <a:latin typeface="Arial" panose="020B0604020202020204" pitchFamily="34" charset="0"/>
              <a:ea typeface="ＭＳ Ｐゴシック" panose="020B0600070205080204" pitchFamily="50" charset="-128"/>
            </a:endParaRPr>
          </a:p>
        </p:txBody>
      </p:sp>
      <p:graphicFrame>
        <p:nvGraphicFramePr>
          <p:cNvPr id="16" name="表 16">
            <a:extLst>
              <a:ext uri="{FF2B5EF4-FFF2-40B4-BE49-F238E27FC236}">
                <a16:creationId xmlns:a16="http://schemas.microsoft.com/office/drawing/2014/main" id="{3F6D2C1A-136E-49EB-9B8A-742BA0AD0EAB}"/>
              </a:ext>
            </a:extLst>
          </p:cNvPr>
          <p:cNvGraphicFramePr>
            <a:graphicFrameLocks noGrp="1"/>
          </p:cNvGraphicFramePr>
          <p:nvPr>
            <p:extLst>
              <p:ext uri="{D42A27DB-BD31-4B8C-83A1-F6EECF244321}">
                <p14:modId xmlns:p14="http://schemas.microsoft.com/office/powerpoint/2010/main" val="1950503015"/>
              </p:ext>
            </p:extLst>
          </p:nvPr>
        </p:nvGraphicFramePr>
        <p:xfrm>
          <a:off x="406401" y="1541699"/>
          <a:ext cx="8854102" cy="944880"/>
        </p:xfrm>
        <a:graphic>
          <a:graphicData uri="http://schemas.openxmlformats.org/drawingml/2006/table">
            <a:tbl>
              <a:tblPr>
                <a:tableStyleId>{21E4AEA4-8DFA-4A89-87EB-49C32662AFE0}</a:tableStyleId>
              </a:tblPr>
              <a:tblGrid>
                <a:gridCol w="8854102">
                  <a:extLst>
                    <a:ext uri="{9D8B030D-6E8A-4147-A177-3AD203B41FA5}">
                      <a16:colId xmlns:a16="http://schemas.microsoft.com/office/drawing/2014/main" val="3736332730"/>
                    </a:ext>
                  </a:extLst>
                </a:gridCol>
              </a:tblGrid>
              <a:tr h="0">
                <a:tc>
                  <a:txBody>
                    <a:bodyPr/>
                    <a:lstStyle/>
                    <a:p>
                      <a:pPr marL="0" indent="0">
                        <a:buFont typeface="Arial" panose="020B0604020202020204" pitchFamily="34" charset="0"/>
                        <a:buNone/>
                      </a:pPr>
                      <a:r>
                        <a:rPr kumimoji="1" lang="ja-JP" altLang="en-US" sz="1400" dirty="0">
                          <a:solidFill>
                            <a:srgbClr val="FF0000"/>
                          </a:solidFill>
                        </a:rPr>
                        <a:t>（記入例）</a:t>
                      </a:r>
                      <a:endParaRPr kumimoji="1" lang="en-US" altLang="ja-JP" sz="1400" dirty="0">
                        <a:solidFill>
                          <a:srgbClr val="FF0000"/>
                        </a:solidFill>
                      </a:endParaRPr>
                    </a:p>
                    <a:p>
                      <a:pPr marL="0" indent="0">
                        <a:buFont typeface="Arial" panose="020B0604020202020204" pitchFamily="34" charset="0"/>
                        <a:buNone/>
                      </a:pPr>
                      <a:r>
                        <a:rPr kumimoji="1" lang="ja-JP" altLang="en-US" sz="1400" dirty="0">
                          <a:solidFill>
                            <a:srgbClr val="FF0000"/>
                          </a:solidFill>
                        </a:rPr>
                        <a:t>実証に</a:t>
                      </a:r>
                      <a:r>
                        <a:rPr kumimoji="1" lang="en-US" altLang="ja-JP" sz="1400" dirty="0">
                          <a:solidFill>
                            <a:srgbClr val="FF0000"/>
                          </a:solidFill>
                        </a:rPr>
                        <a:t>XX</a:t>
                      </a:r>
                      <a:r>
                        <a:rPr kumimoji="1" lang="ja-JP" altLang="en-US" sz="1400" dirty="0">
                          <a:solidFill>
                            <a:srgbClr val="FF0000"/>
                          </a:solidFill>
                        </a:rPr>
                        <a:t>名のスタッフが関わり、プロジェクトリーダーは</a:t>
                      </a:r>
                      <a:r>
                        <a:rPr kumimoji="1" lang="en-US" altLang="ja-JP" sz="1400" dirty="0">
                          <a:solidFill>
                            <a:srgbClr val="FF0000"/>
                          </a:solidFill>
                        </a:rPr>
                        <a:t>XX</a:t>
                      </a:r>
                      <a:r>
                        <a:rPr kumimoji="1" lang="ja-JP" altLang="en-US" sz="1400" dirty="0">
                          <a:solidFill>
                            <a:srgbClr val="FF0000"/>
                          </a:solidFill>
                        </a:rPr>
                        <a:t>が務める。</a:t>
                      </a:r>
                      <a:r>
                        <a:rPr kumimoji="1" lang="en-US" altLang="ja-JP" sz="1400" dirty="0">
                          <a:solidFill>
                            <a:srgbClr val="FF0000"/>
                          </a:solidFill>
                        </a:rPr>
                        <a:t/>
                      </a:r>
                      <a:br>
                        <a:rPr kumimoji="1" lang="en-US" altLang="ja-JP" sz="1400" dirty="0">
                          <a:solidFill>
                            <a:srgbClr val="FF0000"/>
                          </a:solidFill>
                        </a:rPr>
                      </a:br>
                      <a:r>
                        <a:rPr kumimoji="1" lang="en-US" altLang="ja-JP" sz="1400" dirty="0">
                          <a:solidFill>
                            <a:srgbClr val="FF0000"/>
                          </a:solidFill>
                        </a:rPr>
                        <a:t>XX</a:t>
                      </a:r>
                      <a:r>
                        <a:rPr kumimoji="1" lang="ja-JP" altLang="en-US" sz="1400" dirty="0">
                          <a:solidFill>
                            <a:srgbClr val="FF0000"/>
                          </a:solidFill>
                        </a:rPr>
                        <a:t>は施設内で</a:t>
                      </a:r>
                      <a:r>
                        <a:rPr kumimoji="1" lang="en-US" altLang="ja-JP" sz="1400" dirty="0">
                          <a:solidFill>
                            <a:srgbClr val="FF0000"/>
                          </a:solidFill>
                        </a:rPr>
                        <a:t>XX</a:t>
                      </a:r>
                      <a:r>
                        <a:rPr kumimoji="1" lang="ja-JP" altLang="en-US" sz="1400" dirty="0">
                          <a:solidFill>
                            <a:srgbClr val="FF0000"/>
                          </a:solidFill>
                        </a:rPr>
                        <a:t>の業務の責任者・リーダーを担当しており、今後のロボット等の導入（実装）検討を主導する者である。</a:t>
                      </a:r>
                      <a:endParaRPr kumimoji="1" lang="en-US" altLang="ja-JP" sz="1400" dirty="0">
                        <a:solidFill>
                          <a:srgbClr val="FF0000"/>
                        </a:solidFill>
                      </a:endParaRPr>
                    </a:p>
                  </a:txBody>
                  <a:tcPr/>
                </a:tc>
                <a:extLst>
                  <a:ext uri="{0D108BD9-81ED-4DB2-BD59-A6C34878D82A}">
                    <a16:rowId xmlns:a16="http://schemas.microsoft.com/office/drawing/2014/main" val="2263883458"/>
                  </a:ext>
                </a:extLst>
              </a:tr>
            </a:tbl>
          </a:graphicData>
        </a:graphic>
      </p:graphicFrame>
      <p:sp>
        <p:nvSpPr>
          <p:cNvPr id="19" name="正方形/長方形 18">
            <a:extLst>
              <a:ext uri="{FF2B5EF4-FFF2-40B4-BE49-F238E27FC236}">
                <a16:creationId xmlns:a16="http://schemas.microsoft.com/office/drawing/2014/main" id="{9C00A340-B757-4C59-95C8-35435A0DA591}"/>
              </a:ext>
            </a:extLst>
          </p:cNvPr>
          <p:cNvSpPr/>
          <p:nvPr/>
        </p:nvSpPr>
        <p:spPr bwMode="auto">
          <a:xfrm>
            <a:off x="3708399" y="5384380"/>
            <a:ext cx="5552104" cy="1162741"/>
          </a:xfrm>
          <a:prstGeom prst="rect">
            <a:avLst/>
          </a:prstGeom>
          <a:noFill/>
          <a:ln w="12700" cap="flat" cmpd="sng" algn="ctr">
            <a:solidFill>
              <a:schemeClr val="tx1">
                <a:lumMod val="50000"/>
                <a:lumOff val="50000"/>
              </a:schemeClr>
            </a:solidFill>
            <a:prstDash val="solid"/>
            <a:round/>
            <a:headEnd type="none" w="med" len="med"/>
            <a:tailEnd type="none" w="med" len="med"/>
          </a:ln>
          <a:effectLst/>
        </p:spPr>
        <p:txBody>
          <a:bodyPr vert="horz" wrap="square" lIns="72000" tIns="18000" rIns="36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ja-JP" altLang="en-US" sz="1400" b="0" i="0" u="none" strike="noStrike" cap="none" normalizeH="0" baseline="0" dirty="0">
                <a:ln>
                  <a:noFill/>
                </a:ln>
                <a:solidFill>
                  <a:srgbClr val="FF0000"/>
                </a:solidFill>
                <a:effectLst/>
                <a:latin typeface="Arial" panose="020B0604020202020204" pitchFamily="34" charset="0"/>
                <a:ea typeface="ＭＳ Ｐゴシック" panose="020B0600070205080204" pitchFamily="50" charset="-128"/>
              </a:rPr>
              <a:t>本事業では△△を担当</a:t>
            </a:r>
            <a:r>
              <a:rPr lang="en-US" altLang="ja-JP" sz="1400" dirty="0">
                <a:solidFill>
                  <a:srgbClr val="FF0000"/>
                </a:solidFill>
                <a:latin typeface="Arial" panose="020B0604020202020204" pitchFamily="34" charset="0"/>
                <a:ea typeface="ＭＳ Ｐゴシック" panose="020B0600070205080204" pitchFamily="50" charset="-128"/>
              </a:rPr>
              <a:t/>
            </a:r>
            <a:br>
              <a:rPr lang="en-US" altLang="ja-JP" sz="1400" dirty="0">
                <a:solidFill>
                  <a:srgbClr val="FF0000"/>
                </a:solidFill>
                <a:latin typeface="Arial" panose="020B0604020202020204" pitchFamily="34" charset="0"/>
                <a:ea typeface="ＭＳ Ｐゴシック" panose="020B0600070205080204" pitchFamily="50" charset="-128"/>
              </a:rPr>
            </a:br>
            <a:r>
              <a:rPr lang="en-US" altLang="ja-JP" sz="1400" dirty="0">
                <a:solidFill>
                  <a:srgbClr val="FF0000"/>
                </a:solidFill>
                <a:latin typeface="Arial" panose="020B0604020202020204" pitchFamily="34" charset="0"/>
                <a:ea typeface="ＭＳ Ｐゴシック" panose="020B0600070205080204" pitchFamily="50" charset="-128"/>
              </a:rPr>
              <a:t>XXXX</a:t>
            </a:r>
            <a:r>
              <a:rPr lang="ja-JP" altLang="en-US" sz="1400" dirty="0">
                <a:solidFill>
                  <a:srgbClr val="FF0000"/>
                </a:solidFill>
                <a:latin typeface="Arial" panose="020B0604020202020204" pitchFamily="34" charset="0"/>
                <a:ea typeface="ＭＳ Ｐゴシック" panose="020B0600070205080204" pitchFamily="50" charset="-128"/>
              </a:rPr>
              <a:t>　担当</a:t>
            </a:r>
            <a:endParaRPr lang="en-US" altLang="ja-JP" sz="1400" dirty="0">
              <a:solidFill>
                <a:srgbClr val="FF0000"/>
              </a:solidFill>
              <a:latin typeface="Arial" panose="020B0604020202020204" pitchFamily="34" charset="0"/>
              <a:ea typeface="ＭＳ Ｐゴシック" panose="020B0600070205080204" pitchFamily="50" charset="-128"/>
            </a:endParaRPr>
          </a:p>
          <a:p>
            <a:pPr algn="l"/>
            <a:r>
              <a:rPr lang="ja-JP" altLang="en-US" sz="1400" dirty="0">
                <a:solidFill>
                  <a:srgbClr val="FF0000"/>
                </a:solidFill>
                <a:latin typeface="Arial" panose="020B0604020202020204" pitchFamily="34" charset="0"/>
                <a:ea typeface="ＭＳ Ｐゴシック" panose="020B0600070205080204" pitchFamily="50" charset="-128"/>
              </a:rPr>
              <a:t>＜役割＞実証にあたり、事前に利用者への周知を企画・実施</a:t>
            </a:r>
            <a:endParaRPr lang="en-US" altLang="ja-JP" sz="1400" dirty="0">
              <a:solidFill>
                <a:srgbClr val="FF0000"/>
              </a:solidFill>
              <a:latin typeface="Arial" panose="020B0604020202020204" pitchFamily="34" charset="0"/>
              <a:ea typeface="ＭＳ Ｐゴシック" panose="020B0600070205080204" pitchFamily="50" charset="-128"/>
            </a:endParaRPr>
          </a:p>
        </p:txBody>
      </p:sp>
      <p:cxnSp>
        <p:nvCxnSpPr>
          <p:cNvPr id="21" name="直線コネクタ 20">
            <a:extLst>
              <a:ext uri="{FF2B5EF4-FFF2-40B4-BE49-F238E27FC236}">
                <a16:creationId xmlns:a16="http://schemas.microsoft.com/office/drawing/2014/main" id="{B73451A1-AC8A-4DAD-A244-BC2411EE46DF}"/>
              </a:ext>
            </a:extLst>
          </p:cNvPr>
          <p:cNvCxnSpPr>
            <a:cxnSpLocks/>
            <a:stCxn id="10" idx="3"/>
            <a:endCxn id="12" idx="1"/>
          </p:cNvCxnSpPr>
          <p:nvPr/>
        </p:nvCxnSpPr>
        <p:spPr bwMode="auto">
          <a:xfrm>
            <a:off x="2833312" y="3354109"/>
            <a:ext cx="875087" cy="378"/>
          </a:xfrm>
          <a:prstGeom prst="line">
            <a:avLst/>
          </a:prstGeom>
          <a:ln>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17" name="コネクタ: カギ線 16">
            <a:extLst>
              <a:ext uri="{FF2B5EF4-FFF2-40B4-BE49-F238E27FC236}">
                <a16:creationId xmlns:a16="http://schemas.microsoft.com/office/drawing/2014/main" id="{CA7D9B2B-D670-458A-9FB3-799934027399}"/>
              </a:ext>
            </a:extLst>
          </p:cNvPr>
          <p:cNvCxnSpPr>
            <a:stCxn id="10" idx="3"/>
            <a:endCxn id="11" idx="1"/>
          </p:cNvCxnSpPr>
          <p:nvPr/>
        </p:nvCxnSpPr>
        <p:spPr bwMode="auto">
          <a:xfrm>
            <a:off x="2833312" y="3354109"/>
            <a:ext cx="875087" cy="1266785"/>
          </a:xfrm>
          <a:prstGeom prst="bentConnector3">
            <a:avLst/>
          </a:prstGeom>
          <a:ln>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20" name="コネクタ: カギ線 19">
            <a:extLst>
              <a:ext uri="{FF2B5EF4-FFF2-40B4-BE49-F238E27FC236}">
                <a16:creationId xmlns:a16="http://schemas.microsoft.com/office/drawing/2014/main" id="{654A4621-2E53-4635-98F9-088F367D5502}"/>
              </a:ext>
            </a:extLst>
          </p:cNvPr>
          <p:cNvCxnSpPr>
            <a:stCxn id="10" idx="3"/>
            <a:endCxn id="19" idx="1"/>
          </p:cNvCxnSpPr>
          <p:nvPr/>
        </p:nvCxnSpPr>
        <p:spPr bwMode="auto">
          <a:xfrm>
            <a:off x="2833312" y="3354109"/>
            <a:ext cx="875087" cy="2611642"/>
          </a:xfrm>
          <a:prstGeom prst="bentConnector3">
            <a:avLst/>
          </a:prstGeom>
          <a:ln>
            <a:headEnd type="none" w="med" len="med"/>
            <a:tailEnd type="none" w="med" len="med"/>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4527859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03B0AAB-7662-4714-AB84-69E1AB3E7B0B}"/>
              </a:ext>
            </a:extLst>
          </p:cNvPr>
          <p:cNvSpPr>
            <a:spLocks noGrp="1"/>
          </p:cNvSpPr>
          <p:nvPr>
            <p:ph type="title"/>
          </p:nvPr>
        </p:nvSpPr>
        <p:spPr/>
        <p:txBody>
          <a:bodyPr/>
          <a:lstStyle/>
          <a:p>
            <a:pPr>
              <a:tabLst>
                <a:tab pos="1706563" algn="l"/>
              </a:tabLst>
            </a:pPr>
            <a:r>
              <a:rPr lang="en-US" altLang="ja-JP" dirty="0"/>
              <a:t>6</a:t>
            </a:r>
            <a:r>
              <a:rPr lang="ja-JP" altLang="en-US" dirty="0"/>
              <a:t>　</a:t>
            </a:r>
            <a:r>
              <a:rPr kumimoji="1" lang="ja-JP" altLang="en-US" dirty="0"/>
              <a:t>介護ロボット等の活用状況</a:t>
            </a:r>
            <a:r>
              <a:rPr kumimoji="1" lang="ja-JP" altLang="en-US" dirty="0">
                <a:solidFill>
                  <a:schemeClr val="tx1"/>
                </a:solidFill>
              </a:rPr>
              <a:t>、</a:t>
            </a:r>
            <a:r>
              <a:rPr lang="ja-JP" altLang="en-US" dirty="0">
                <a:solidFill>
                  <a:schemeClr val="tx1"/>
                </a:solidFill>
              </a:rPr>
              <a:t>実証</a:t>
            </a:r>
            <a:r>
              <a:rPr lang="ja-JP" altLang="en-US" dirty="0"/>
              <a:t>の</a:t>
            </a:r>
            <a:r>
              <a:rPr kumimoji="1" lang="ja-JP" altLang="en-US" dirty="0"/>
              <a:t>実施環境等</a:t>
            </a:r>
          </a:p>
        </p:txBody>
      </p:sp>
      <p:graphicFrame>
        <p:nvGraphicFramePr>
          <p:cNvPr id="7" name="表 6">
            <a:extLst>
              <a:ext uri="{FF2B5EF4-FFF2-40B4-BE49-F238E27FC236}">
                <a16:creationId xmlns:a16="http://schemas.microsoft.com/office/drawing/2014/main" id="{A0EF9342-EAFB-4CAA-85C9-31E20A163861}"/>
              </a:ext>
            </a:extLst>
          </p:cNvPr>
          <p:cNvGraphicFramePr>
            <a:graphicFrameLocks noGrp="1"/>
          </p:cNvGraphicFramePr>
          <p:nvPr>
            <p:extLst>
              <p:ext uri="{D42A27DB-BD31-4B8C-83A1-F6EECF244321}">
                <p14:modId xmlns:p14="http://schemas.microsoft.com/office/powerpoint/2010/main" val="3349663397"/>
              </p:ext>
            </p:extLst>
          </p:nvPr>
        </p:nvGraphicFramePr>
        <p:xfrm>
          <a:off x="406401" y="1421926"/>
          <a:ext cx="8889999" cy="4389120"/>
        </p:xfrm>
        <a:graphic>
          <a:graphicData uri="http://schemas.openxmlformats.org/drawingml/2006/table">
            <a:tbl>
              <a:tblPr firstCol="1">
                <a:tableStyleId>{21E4AEA4-8DFA-4A89-87EB-49C32662AFE0}</a:tableStyleId>
              </a:tblPr>
              <a:tblGrid>
                <a:gridCol w="1199443">
                  <a:extLst>
                    <a:ext uri="{9D8B030D-6E8A-4147-A177-3AD203B41FA5}">
                      <a16:colId xmlns:a16="http://schemas.microsoft.com/office/drawing/2014/main" val="389080856"/>
                    </a:ext>
                  </a:extLst>
                </a:gridCol>
                <a:gridCol w="1063185">
                  <a:extLst>
                    <a:ext uri="{9D8B030D-6E8A-4147-A177-3AD203B41FA5}">
                      <a16:colId xmlns:a16="http://schemas.microsoft.com/office/drawing/2014/main" val="1447766476"/>
                    </a:ext>
                  </a:extLst>
                </a:gridCol>
                <a:gridCol w="6627371">
                  <a:extLst>
                    <a:ext uri="{9D8B030D-6E8A-4147-A177-3AD203B41FA5}">
                      <a16:colId xmlns:a16="http://schemas.microsoft.com/office/drawing/2014/main" val="2292107644"/>
                    </a:ext>
                  </a:extLst>
                </a:gridCol>
              </a:tblGrid>
              <a:tr h="0">
                <a:tc rowSpan="3">
                  <a:txBody>
                    <a:bodyPr/>
                    <a:lstStyle/>
                    <a:p>
                      <a:r>
                        <a:rPr kumimoji="1" lang="ja-JP" altLang="en-US" sz="1200" strike="noStrike" baseline="0" dirty="0"/>
                        <a:t>（</a:t>
                      </a:r>
                      <a:r>
                        <a:rPr kumimoji="1" lang="ja-JP" altLang="en-US" sz="1200" b="1" strike="noStrike" baseline="0" dirty="0">
                          <a:solidFill>
                            <a:schemeClr val="bg1"/>
                          </a:solidFill>
                        </a:rPr>
                        <a:t>現在活用中</a:t>
                      </a:r>
                      <a:r>
                        <a:rPr kumimoji="1" lang="ja-JP" altLang="en-US" sz="1200" strike="noStrike" baseline="0" dirty="0"/>
                        <a:t>の介護ロボット等がある場合）</a:t>
                      </a:r>
                      <a:endParaRPr kumimoji="1" lang="en-US" altLang="ja-JP" sz="1200" strike="noStrike" baseline="0" dirty="0"/>
                    </a:p>
                    <a:p>
                      <a:r>
                        <a:rPr kumimoji="1" lang="ja-JP" altLang="en-US" sz="1200" strike="noStrike" baseline="0" dirty="0"/>
                        <a:t>介護ロボット等の活用状況</a:t>
                      </a:r>
                      <a:endParaRPr kumimoji="1" lang="en-US" altLang="ja-JP" sz="1200" strike="noStrike" baseline="0" dirty="0"/>
                    </a:p>
                    <a:p>
                      <a:r>
                        <a:rPr kumimoji="1" lang="en-US" altLang="ja-JP" sz="1200" u="sng" strike="noStrike" baseline="0" dirty="0"/>
                        <a:t>※</a:t>
                      </a:r>
                      <a:r>
                        <a:rPr kumimoji="1" lang="ja-JP" altLang="en-US" sz="1200" u="sng" strike="noStrike" baseline="0" dirty="0"/>
                        <a:t>業務支援システムを含む</a:t>
                      </a:r>
                    </a:p>
                  </a:txBody>
                  <a:tcPr/>
                </a:tc>
                <a:tc>
                  <a:txBody>
                    <a:bodyPr/>
                    <a:lstStyle/>
                    <a:p>
                      <a:pPr marL="0" algn="l" defTabSz="914400" rtl="0" eaLnBrk="1" latinLnBrk="0" hangingPunct="1"/>
                      <a:r>
                        <a:rPr kumimoji="1" lang="ja-JP" altLang="en-US" sz="1200" b="1" strike="noStrike" kern="1200" baseline="0" dirty="0">
                          <a:solidFill>
                            <a:schemeClr val="lt1"/>
                          </a:solidFill>
                          <a:latin typeface="+mn-lt"/>
                          <a:ea typeface="+mn-ea"/>
                          <a:cs typeface="+mn-cs"/>
                        </a:rPr>
                        <a:t>機器名（メーカー名）</a:t>
                      </a:r>
                    </a:p>
                  </a:txBody>
                  <a:tcPr>
                    <a:solidFill>
                      <a:schemeClr val="accent2"/>
                    </a:solidFill>
                  </a:tcPr>
                </a:tc>
                <a:tc>
                  <a:txBody>
                    <a:bodyPr/>
                    <a:lstStyle/>
                    <a:p>
                      <a:r>
                        <a:rPr kumimoji="1" lang="ja-JP" altLang="en-US" sz="1200" strike="noStrike" baseline="0" dirty="0">
                          <a:solidFill>
                            <a:srgbClr val="FF0000"/>
                          </a:solidFill>
                        </a:rPr>
                        <a:t>（記入例）腰補助用マッスルスーツ（イノフィス）</a:t>
                      </a:r>
                      <a:endParaRPr kumimoji="1" lang="en-US" altLang="ja-JP" sz="1200" strike="noStrike" baseline="0" dirty="0">
                        <a:solidFill>
                          <a:srgbClr val="FF0000"/>
                        </a:solidFill>
                      </a:endParaRPr>
                    </a:p>
                    <a:p>
                      <a:pPr marL="171450" indent="-171450">
                        <a:buFont typeface="Arial" panose="020B0604020202020204" pitchFamily="34" charset="0"/>
                        <a:buChar char="•"/>
                      </a:pPr>
                      <a:r>
                        <a:rPr kumimoji="1" lang="en-US" altLang="ja-JP" sz="1200" strike="noStrike" baseline="0" dirty="0"/>
                        <a:t>XXX</a:t>
                      </a:r>
                      <a:endParaRPr kumimoji="1" lang="ja-JP" altLang="en-US" sz="1200" strike="noStrike" baseline="0" dirty="0"/>
                    </a:p>
                  </a:txBody>
                  <a:tcPr/>
                </a:tc>
                <a:extLst>
                  <a:ext uri="{0D108BD9-81ED-4DB2-BD59-A6C34878D82A}">
                    <a16:rowId xmlns:a16="http://schemas.microsoft.com/office/drawing/2014/main" val="245908089"/>
                  </a:ext>
                </a:extLst>
              </a:tr>
              <a:tr h="0">
                <a:tc vMerge="1">
                  <a:txBody>
                    <a:bodyPr/>
                    <a:lstStyle/>
                    <a:p>
                      <a:endParaRPr kumimoji="1" lang="ja-JP" altLang="en-US"/>
                    </a:p>
                  </a:txBody>
                  <a:tcPr/>
                </a:tc>
                <a:tc>
                  <a:txBody>
                    <a:bodyPr/>
                    <a:lstStyle/>
                    <a:p>
                      <a:pPr marL="0" algn="l" defTabSz="914400" rtl="0" eaLnBrk="1" latinLnBrk="0" hangingPunct="1"/>
                      <a:r>
                        <a:rPr kumimoji="1" lang="ja-JP" altLang="en-US" sz="1200" b="1" strike="noStrike" kern="1200" baseline="0" dirty="0">
                          <a:solidFill>
                            <a:schemeClr val="lt1"/>
                          </a:solidFill>
                          <a:latin typeface="+mn-lt"/>
                          <a:ea typeface="+mn-ea"/>
                          <a:cs typeface="+mn-cs"/>
                        </a:rPr>
                        <a:t>活用状況・活用頻度</a:t>
                      </a:r>
                    </a:p>
                  </a:txBody>
                  <a:tcPr>
                    <a:solidFill>
                      <a:schemeClr val="accent2"/>
                    </a:solidFill>
                  </a:tcPr>
                </a:tc>
                <a:tc>
                  <a:txBody>
                    <a:bodyPr/>
                    <a:lstStyle/>
                    <a:p>
                      <a:pPr marL="0" indent="0">
                        <a:buFont typeface="Arial" panose="020B0604020202020204" pitchFamily="34" charset="0"/>
                        <a:buNone/>
                      </a:pPr>
                      <a:r>
                        <a:rPr kumimoji="1" lang="ja-JP" altLang="en-US" sz="1200" strike="noStrike" baseline="0" dirty="0">
                          <a:solidFill>
                            <a:srgbClr val="FF0000"/>
                          </a:solidFill>
                        </a:rPr>
                        <a:t>（記入例）利用者の移乗時に装着して、１日１回程度の使用</a:t>
                      </a:r>
                      <a:endParaRPr kumimoji="1" lang="en-US" altLang="ja-JP" sz="1200" strike="noStrike" baseline="0" dirty="0">
                        <a:solidFill>
                          <a:srgbClr val="FF0000"/>
                        </a:solidFill>
                      </a:endParaRPr>
                    </a:p>
                    <a:p>
                      <a:pPr marL="171450" indent="-171450">
                        <a:buFont typeface="Arial" panose="020B0604020202020204" pitchFamily="34" charset="0"/>
                        <a:buChar char="•"/>
                      </a:pPr>
                      <a:r>
                        <a:rPr kumimoji="1" lang="en-US" altLang="ja-JP" sz="1200" strike="noStrike" baseline="0" dirty="0"/>
                        <a:t>XXX</a:t>
                      </a:r>
                      <a:endParaRPr kumimoji="1" lang="ja-JP" altLang="en-US" sz="1200" strike="noStrike" baseline="0" dirty="0"/>
                    </a:p>
                  </a:txBody>
                  <a:tcPr/>
                </a:tc>
                <a:extLst>
                  <a:ext uri="{0D108BD9-81ED-4DB2-BD59-A6C34878D82A}">
                    <a16:rowId xmlns:a16="http://schemas.microsoft.com/office/drawing/2014/main" val="858155962"/>
                  </a:ext>
                </a:extLst>
              </a:tr>
              <a:tr h="0">
                <a:tc vMerge="1">
                  <a:txBody>
                    <a:bodyPr/>
                    <a:lstStyle/>
                    <a:p>
                      <a:endParaRPr kumimoji="1" lang="ja-JP" altLang="en-US" sz="1200" dirty="0"/>
                    </a:p>
                  </a:txBody>
                  <a:tcPr/>
                </a:tc>
                <a:tc>
                  <a:txBody>
                    <a:bodyPr/>
                    <a:lstStyle/>
                    <a:p>
                      <a:r>
                        <a:rPr kumimoji="1" lang="ja-JP" altLang="en-US" sz="1200" b="1" strike="noStrike" kern="1200" baseline="0" dirty="0">
                          <a:solidFill>
                            <a:schemeClr val="lt1"/>
                          </a:solidFill>
                          <a:latin typeface="+mn-lt"/>
                          <a:ea typeface="+mn-ea"/>
                          <a:cs typeface="+mn-cs"/>
                        </a:rPr>
                        <a:t>活用に係る課題</a:t>
                      </a:r>
                      <a:endParaRPr kumimoji="1" lang="ja-JP" altLang="en-US" strike="noStrike" baseline="0" dirty="0"/>
                    </a:p>
                  </a:txBody>
                  <a:tcPr>
                    <a:solidFill>
                      <a:schemeClr val="accent2"/>
                    </a:solidFill>
                  </a:tcPr>
                </a:tc>
                <a:tc>
                  <a:txBody>
                    <a:bodyPr/>
                    <a:lstStyle/>
                    <a:p>
                      <a:r>
                        <a:rPr kumimoji="1" lang="ja-JP" altLang="en-US" sz="1200" strike="noStrike" baseline="0" dirty="0">
                          <a:solidFill>
                            <a:srgbClr val="FF0000"/>
                          </a:solidFill>
                        </a:rPr>
                        <a:t>（記入例）装着に時間と手間がかかり、現場スタッフが使いたがらない</a:t>
                      </a:r>
                      <a:endParaRPr kumimoji="1" lang="en-US" altLang="ja-JP" sz="1200" strike="noStrike" baseline="0" dirty="0">
                        <a:solidFill>
                          <a:srgbClr val="FF0000"/>
                        </a:solidFill>
                      </a:endParaRPr>
                    </a:p>
                    <a:p>
                      <a:pPr marL="171450" indent="-171450">
                        <a:buFont typeface="Arial" panose="020B0604020202020204" pitchFamily="34" charset="0"/>
                        <a:buChar char="•"/>
                      </a:pPr>
                      <a:r>
                        <a:rPr kumimoji="1" lang="en-US" altLang="ja-JP" sz="1200" strike="noStrike" baseline="0" dirty="0"/>
                        <a:t>XXX</a:t>
                      </a:r>
                      <a:endParaRPr kumimoji="1" lang="ja-JP" altLang="en-US" sz="1200" strike="noStrike" baseline="0" dirty="0"/>
                    </a:p>
                  </a:txBody>
                  <a:tcPr/>
                </a:tc>
                <a:extLst>
                  <a:ext uri="{0D108BD9-81ED-4DB2-BD59-A6C34878D82A}">
                    <a16:rowId xmlns:a16="http://schemas.microsoft.com/office/drawing/2014/main" val="3794272216"/>
                  </a:ext>
                </a:extLst>
              </a:tr>
              <a:tr h="0">
                <a:tc rowSpan="4">
                  <a:txBody>
                    <a:bodyPr/>
                    <a:lstStyle/>
                    <a:p>
                      <a:r>
                        <a:rPr kumimoji="1" lang="ja-JP" altLang="en-US" sz="1200" dirty="0"/>
                        <a:t>介護ロボット等の設置・活用場所のイメージ</a:t>
                      </a:r>
                    </a:p>
                  </a:txBody>
                  <a:tcPr/>
                </a:tc>
                <a:tc>
                  <a:txBody>
                    <a:bodyPr/>
                    <a:lstStyle/>
                    <a:p>
                      <a:pPr marL="0" algn="l" defTabSz="914400" rtl="0" eaLnBrk="1" latinLnBrk="0" hangingPunct="1"/>
                      <a:r>
                        <a:rPr kumimoji="1" lang="ja-JP" altLang="en-US" sz="1200" b="1" kern="1200" dirty="0">
                          <a:solidFill>
                            <a:schemeClr val="lt1"/>
                          </a:solidFill>
                          <a:latin typeface="+mn-lt"/>
                          <a:ea typeface="+mn-ea"/>
                          <a:cs typeface="+mn-cs"/>
                        </a:rPr>
                        <a:t>設置場所</a:t>
                      </a:r>
                    </a:p>
                  </a:txBody>
                  <a:tcPr>
                    <a:solidFill>
                      <a:schemeClr val="accent2"/>
                    </a:solidFill>
                  </a:tcPr>
                </a:tc>
                <a:tc>
                  <a:txBody>
                    <a:bodyPr/>
                    <a:lstStyle/>
                    <a:p>
                      <a:r>
                        <a:rPr kumimoji="1" lang="ja-JP" altLang="en-US" sz="1200" dirty="0">
                          <a:solidFill>
                            <a:srgbClr val="FF0000"/>
                          </a:solidFill>
                        </a:rPr>
                        <a:t>（記入例）浴室に設置する</a:t>
                      </a:r>
                      <a:endParaRPr kumimoji="1" lang="en-US" altLang="ja-JP" sz="1200" dirty="0">
                        <a:solidFill>
                          <a:srgbClr val="FF0000"/>
                        </a:solidFill>
                      </a:endParaRPr>
                    </a:p>
                    <a:p>
                      <a:pPr marL="171450" indent="-171450">
                        <a:buFont typeface="Arial" panose="020B0604020202020204" pitchFamily="34" charset="0"/>
                        <a:buChar char="•"/>
                      </a:pPr>
                      <a:r>
                        <a:rPr kumimoji="1" lang="en-US" altLang="ja-JP" sz="1200" dirty="0"/>
                        <a:t>XXX</a:t>
                      </a:r>
                    </a:p>
                  </a:txBody>
                  <a:tcPr/>
                </a:tc>
                <a:extLst>
                  <a:ext uri="{0D108BD9-81ED-4DB2-BD59-A6C34878D82A}">
                    <a16:rowId xmlns:a16="http://schemas.microsoft.com/office/drawing/2014/main" val="1425222370"/>
                  </a:ext>
                </a:extLst>
              </a:tr>
              <a:tr h="0">
                <a:tc vMerge="1">
                  <a:txBody>
                    <a:bodyPr/>
                    <a:lstStyle/>
                    <a:p>
                      <a:endParaRPr kumimoji="1" lang="ja-JP" altLang="en-US"/>
                    </a:p>
                  </a:txBody>
                  <a:tcPr/>
                </a:tc>
                <a:tc>
                  <a:txBody>
                    <a:bodyPr/>
                    <a:lstStyle/>
                    <a:p>
                      <a:pPr marL="0" algn="l" defTabSz="914400" rtl="0" eaLnBrk="1" latinLnBrk="0" hangingPunct="1"/>
                      <a:r>
                        <a:rPr kumimoji="1" lang="ja-JP" altLang="en-US" sz="1200" b="1" kern="1200" dirty="0">
                          <a:solidFill>
                            <a:schemeClr val="lt1"/>
                          </a:solidFill>
                          <a:latin typeface="+mn-lt"/>
                          <a:ea typeface="+mn-ea"/>
                          <a:cs typeface="+mn-cs"/>
                        </a:rPr>
                        <a:t>（未使用時に保管が必要な場合）</a:t>
                      </a:r>
                      <a:endParaRPr kumimoji="1" lang="en-US" altLang="ja-JP" sz="1200" b="1" kern="1200" dirty="0">
                        <a:solidFill>
                          <a:schemeClr val="lt1"/>
                        </a:solidFill>
                        <a:latin typeface="+mn-lt"/>
                        <a:ea typeface="+mn-ea"/>
                        <a:cs typeface="+mn-cs"/>
                      </a:endParaRPr>
                    </a:p>
                    <a:p>
                      <a:pPr marL="0" algn="l" defTabSz="914400" rtl="0" eaLnBrk="1" latinLnBrk="0" hangingPunct="1"/>
                      <a:r>
                        <a:rPr kumimoji="1" lang="ja-JP" altLang="en-US" sz="1200" b="1" kern="1200" dirty="0">
                          <a:solidFill>
                            <a:schemeClr val="lt1"/>
                          </a:solidFill>
                          <a:latin typeface="+mn-lt"/>
                          <a:ea typeface="+mn-ea"/>
                          <a:cs typeface="+mn-cs"/>
                        </a:rPr>
                        <a:t>保管場所</a:t>
                      </a:r>
                    </a:p>
                  </a:txBody>
                  <a:tcPr>
                    <a:solidFill>
                      <a:schemeClr val="accent2"/>
                    </a:solidFill>
                  </a:tcPr>
                </a:tc>
                <a:tc>
                  <a:txBody>
                    <a:bodyPr/>
                    <a:lstStyle/>
                    <a:p>
                      <a:pPr marL="0" indent="0">
                        <a:buFont typeface="Arial" panose="020B0604020202020204" pitchFamily="34" charset="0"/>
                        <a:buNone/>
                      </a:pPr>
                      <a:r>
                        <a:rPr kumimoji="1" lang="ja-JP" altLang="en-US" sz="1200" dirty="0">
                          <a:solidFill>
                            <a:srgbClr val="FF0000"/>
                          </a:solidFill>
                        </a:rPr>
                        <a:t>（記入例）○階奥にある事業所スタッフの休憩スペース</a:t>
                      </a:r>
                      <a:endParaRPr kumimoji="1" lang="en-US" altLang="ja-JP" sz="1200" dirty="0">
                        <a:solidFill>
                          <a:srgbClr val="FF0000"/>
                        </a:solidFill>
                      </a:endParaRPr>
                    </a:p>
                    <a:p>
                      <a:pPr marL="171450" indent="-171450">
                        <a:buFont typeface="Arial" panose="020B0604020202020204" pitchFamily="34" charset="0"/>
                        <a:buChar char="•"/>
                      </a:pPr>
                      <a:r>
                        <a:rPr kumimoji="1" lang="en-US" altLang="ja-JP" sz="1200" dirty="0"/>
                        <a:t>XXX</a:t>
                      </a:r>
                    </a:p>
                  </a:txBody>
                  <a:tcPr/>
                </a:tc>
                <a:extLst>
                  <a:ext uri="{0D108BD9-81ED-4DB2-BD59-A6C34878D82A}">
                    <a16:rowId xmlns:a16="http://schemas.microsoft.com/office/drawing/2014/main" val="2422430200"/>
                  </a:ext>
                </a:extLst>
              </a:tr>
              <a:tr h="0">
                <a:tc vMerge="1">
                  <a:txBody>
                    <a:bodyPr/>
                    <a:lstStyle/>
                    <a:p>
                      <a:endParaRPr kumimoji="1" lang="ja-JP" altLang="en-US" sz="1200" dirty="0"/>
                    </a:p>
                  </a:txBody>
                  <a:tcPr/>
                </a:tc>
                <a:tc>
                  <a:txBody>
                    <a:bodyPr/>
                    <a:lstStyle/>
                    <a:p>
                      <a:pPr marL="0" algn="l" defTabSz="914400" rtl="0" eaLnBrk="1" latinLnBrk="0" hangingPunct="1"/>
                      <a:r>
                        <a:rPr kumimoji="1" lang="ja-JP" altLang="en-US" sz="1200" b="1" kern="1200" dirty="0">
                          <a:solidFill>
                            <a:schemeClr val="lt1"/>
                          </a:solidFill>
                          <a:latin typeface="+mn-lt"/>
                          <a:ea typeface="+mn-ea"/>
                          <a:cs typeface="+mn-cs"/>
                        </a:rPr>
                        <a:t>段差の有無</a:t>
                      </a:r>
                    </a:p>
                  </a:txBody>
                  <a:tcPr>
                    <a:solidFill>
                      <a:schemeClr val="accent2"/>
                    </a:solidFill>
                  </a:tcPr>
                </a:tc>
                <a:tc>
                  <a:txBody>
                    <a:bodyPr/>
                    <a:lstStyle/>
                    <a:p>
                      <a:pPr marL="623888" indent="-623888"/>
                      <a:r>
                        <a:rPr kumimoji="1" lang="ja-JP" altLang="en-US" sz="1200" dirty="0">
                          <a:solidFill>
                            <a:srgbClr val="FF0000"/>
                          </a:solidFill>
                        </a:rPr>
                        <a:t>（記入例）機器を活用したいエリアの床面に傾斜はないが、一部エリアに点字ブロックの設置あり</a:t>
                      </a:r>
                      <a:endParaRPr kumimoji="1" lang="en-US" altLang="ja-JP" sz="1200" dirty="0">
                        <a:solidFill>
                          <a:srgbClr val="FF0000"/>
                        </a:solidFill>
                      </a:endParaRPr>
                    </a:p>
                    <a:p>
                      <a:pPr marL="171450" indent="-171450">
                        <a:buFont typeface="Arial" panose="020B0604020202020204" pitchFamily="34" charset="0"/>
                        <a:buChar char="•"/>
                      </a:pPr>
                      <a:r>
                        <a:rPr kumimoji="1" lang="en-US" altLang="ja-JP" sz="1200" dirty="0"/>
                        <a:t>XXX</a:t>
                      </a:r>
                      <a:endParaRPr kumimoji="1" lang="ja-JP" altLang="en-US" sz="1200" dirty="0"/>
                    </a:p>
                  </a:txBody>
                  <a:tcPr/>
                </a:tc>
                <a:extLst>
                  <a:ext uri="{0D108BD9-81ED-4DB2-BD59-A6C34878D82A}">
                    <a16:rowId xmlns:a16="http://schemas.microsoft.com/office/drawing/2014/main" val="1190937483"/>
                  </a:ext>
                </a:extLst>
              </a:tr>
              <a:tr h="0">
                <a:tc vMerge="1">
                  <a:txBody>
                    <a:bodyPr/>
                    <a:lstStyle/>
                    <a:p>
                      <a:endParaRPr kumimoji="1" lang="ja-JP" altLang="en-US" sz="1200" dirty="0"/>
                    </a:p>
                  </a:txBody>
                  <a:tcPr/>
                </a:tc>
                <a:tc>
                  <a:txBody>
                    <a:bodyPr/>
                    <a:lstStyle/>
                    <a:p>
                      <a:pPr marL="0" algn="l" defTabSz="914400" rtl="0" eaLnBrk="1" latinLnBrk="0" hangingPunct="1"/>
                      <a:r>
                        <a:rPr kumimoji="1" lang="ja-JP" altLang="en-US" sz="1200" b="1" kern="1200" dirty="0">
                          <a:solidFill>
                            <a:schemeClr val="lt1"/>
                          </a:solidFill>
                          <a:latin typeface="+mn-lt"/>
                          <a:ea typeface="+mn-ea"/>
                          <a:cs typeface="+mn-cs"/>
                        </a:rPr>
                        <a:t>通信環境</a:t>
                      </a:r>
                    </a:p>
                  </a:txBody>
                  <a:tcPr>
                    <a:solidFill>
                      <a:schemeClr val="accent2"/>
                    </a:solidFill>
                  </a:tcPr>
                </a:tc>
                <a:tc>
                  <a:txBody>
                    <a:bodyPr/>
                    <a:lstStyle/>
                    <a:p>
                      <a:r>
                        <a:rPr kumimoji="1" lang="ja-JP" altLang="en-US" sz="1200" dirty="0">
                          <a:solidFill>
                            <a:srgbClr val="FF0000"/>
                          </a:solidFill>
                        </a:rPr>
                        <a:t>（記入例）事業所内に</a:t>
                      </a:r>
                      <a:r>
                        <a:rPr kumimoji="1" lang="en-US" altLang="ja-JP" sz="1200" dirty="0">
                          <a:solidFill>
                            <a:srgbClr val="FF0000"/>
                          </a:solidFill>
                        </a:rPr>
                        <a:t>Wi-Fi</a:t>
                      </a:r>
                      <a:r>
                        <a:rPr kumimoji="1" lang="ja-JP" altLang="en-US" sz="1200" dirty="0">
                          <a:solidFill>
                            <a:srgbClr val="FF0000"/>
                          </a:solidFill>
                        </a:rPr>
                        <a:t>環境を整備しているが、○○のエリアは通信環境無し。通信環境整備済のエリアについては、機器の運用にあたり活用可能</a:t>
                      </a:r>
                      <a:endParaRPr kumimoji="1" lang="en-US" altLang="ja-JP" sz="1200" dirty="0">
                        <a:solidFill>
                          <a:srgbClr val="FF0000"/>
                        </a:solidFill>
                      </a:endParaRPr>
                    </a:p>
                    <a:p>
                      <a:pPr marL="171450" indent="-171450">
                        <a:buFont typeface="Arial" panose="020B0604020202020204" pitchFamily="34" charset="0"/>
                        <a:buChar char="•"/>
                      </a:pPr>
                      <a:r>
                        <a:rPr kumimoji="1" lang="en-US" altLang="ja-JP" sz="1200" dirty="0"/>
                        <a:t>XXX</a:t>
                      </a:r>
                      <a:endParaRPr kumimoji="1" lang="ja-JP" altLang="en-US" sz="1200" dirty="0"/>
                    </a:p>
                  </a:txBody>
                  <a:tcPr/>
                </a:tc>
                <a:extLst>
                  <a:ext uri="{0D108BD9-81ED-4DB2-BD59-A6C34878D82A}">
                    <a16:rowId xmlns:a16="http://schemas.microsoft.com/office/drawing/2014/main" val="45336957"/>
                  </a:ext>
                </a:extLst>
              </a:tr>
              <a:tr h="0">
                <a:tc gridSpan="2">
                  <a:txBody>
                    <a:bodyPr/>
                    <a:lstStyle/>
                    <a:p>
                      <a:r>
                        <a:rPr kumimoji="1" lang="ja-JP" altLang="en-US" sz="1200" dirty="0"/>
                        <a:t>介護ロボット等の活用にあたり、</a:t>
                      </a:r>
                      <a:endParaRPr kumimoji="1" lang="en-US" altLang="ja-JP" sz="1200" dirty="0"/>
                    </a:p>
                    <a:p>
                      <a:r>
                        <a:rPr kumimoji="1" lang="ja-JP" altLang="en-US" sz="1200" dirty="0"/>
                        <a:t>事業所の仕様・設備などの面で</a:t>
                      </a:r>
                      <a:endParaRPr kumimoji="1" lang="en-US" altLang="ja-JP" sz="1200" dirty="0"/>
                    </a:p>
                    <a:p>
                      <a:r>
                        <a:rPr kumimoji="1" lang="ja-JP" altLang="en-US" sz="1200" dirty="0"/>
                        <a:t>制約となりうる点、留意すべき点</a:t>
                      </a:r>
                    </a:p>
                  </a:txBody>
                  <a:tcPr/>
                </a:tc>
                <a:tc hMerge="1">
                  <a:txBody>
                    <a:bodyPr/>
                    <a:lstStyle/>
                    <a:p>
                      <a:pPr marL="0" algn="l" defTabSz="914400" rtl="0" eaLnBrk="1" latinLnBrk="0" hangingPunct="1"/>
                      <a:endParaRPr kumimoji="1" lang="ja-JP" altLang="en-US" sz="1200" b="1" kern="1200" dirty="0">
                        <a:solidFill>
                          <a:schemeClr val="lt1"/>
                        </a:solidFill>
                        <a:latin typeface="+mn-lt"/>
                        <a:ea typeface="+mn-ea"/>
                        <a:cs typeface="+mn-cs"/>
                      </a:endParaRPr>
                    </a:p>
                  </a:txBody>
                  <a:tcPr>
                    <a:solidFill>
                      <a:schemeClr val="accent2"/>
                    </a:solidFill>
                  </a:tcPr>
                </a:tc>
                <a:tc>
                  <a:txBody>
                    <a:bodyPr/>
                    <a:lstStyle/>
                    <a:p>
                      <a:pPr marL="0" indent="0">
                        <a:buFont typeface="Arial" panose="020B0604020202020204" pitchFamily="34" charset="0"/>
                        <a:buNone/>
                      </a:pPr>
                      <a:r>
                        <a:rPr kumimoji="1" lang="en-US" altLang="ja-JP" sz="1200" dirty="0">
                          <a:solidFill>
                            <a:srgbClr val="FF0000"/>
                          </a:solidFill>
                        </a:rPr>
                        <a:t>※</a:t>
                      </a:r>
                      <a:r>
                        <a:rPr kumimoji="1" lang="ja-JP" altLang="en-US" sz="1200" dirty="0">
                          <a:solidFill>
                            <a:srgbClr val="FF0000"/>
                          </a:solidFill>
                        </a:rPr>
                        <a:t>該当があれば記載をしてください</a:t>
                      </a:r>
                      <a:endParaRPr kumimoji="1" lang="en-US" altLang="ja-JP" sz="1200" dirty="0">
                        <a:solidFill>
                          <a:srgbClr val="FF0000"/>
                        </a:solidFill>
                      </a:endParaRPr>
                    </a:p>
                    <a:p>
                      <a:pPr marL="171450" indent="-171450">
                        <a:buFont typeface="Arial" panose="020B0604020202020204" pitchFamily="34" charset="0"/>
                        <a:buChar char="•"/>
                      </a:pPr>
                      <a:r>
                        <a:rPr kumimoji="1" lang="en-US" altLang="ja-JP" sz="1200" dirty="0"/>
                        <a:t>XXX</a:t>
                      </a:r>
                      <a:endParaRPr kumimoji="1" lang="ja-JP" altLang="en-US" sz="1200" dirty="0"/>
                    </a:p>
                  </a:txBody>
                  <a:tcPr/>
                </a:tc>
                <a:extLst>
                  <a:ext uri="{0D108BD9-81ED-4DB2-BD59-A6C34878D82A}">
                    <a16:rowId xmlns:a16="http://schemas.microsoft.com/office/drawing/2014/main" val="3885795845"/>
                  </a:ext>
                </a:extLst>
              </a:tr>
            </a:tbl>
          </a:graphicData>
        </a:graphic>
      </p:graphicFrame>
    </p:spTree>
    <p:extLst>
      <p:ext uri="{BB962C8B-B14F-4D97-AF65-F5344CB8AC3E}">
        <p14:creationId xmlns:p14="http://schemas.microsoft.com/office/powerpoint/2010/main" val="3676647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03B0AAB-7662-4714-AB84-69E1AB3E7B0B}"/>
              </a:ext>
            </a:extLst>
          </p:cNvPr>
          <p:cNvSpPr>
            <a:spLocks noGrp="1"/>
          </p:cNvSpPr>
          <p:nvPr>
            <p:ph type="title"/>
          </p:nvPr>
        </p:nvSpPr>
        <p:spPr/>
        <p:txBody>
          <a:bodyPr/>
          <a:lstStyle/>
          <a:p>
            <a:r>
              <a:rPr lang="en-US" altLang="ja-JP" dirty="0"/>
              <a:t>6</a:t>
            </a:r>
            <a:r>
              <a:rPr lang="ja-JP" altLang="en-US" dirty="0"/>
              <a:t>　介護ロボット等の活用状況、</a:t>
            </a:r>
            <a:r>
              <a:rPr lang="ja-JP" altLang="en-US" dirty="0">
                <a:solidFill>
                  <a:schemeClr val="tx1"/>
                </a:solidFill>
              </a:rPr>
              <a:t>実証</a:t>
            </a:r>
            <a:r>
              <a:rPr lang="ja-JP" altLang="en-US" dirty="0"/>
              <a:t>の実施環境等</a:t>
            </a:r>
            <a:endParaRPr kumimoji="1" lang="ja-JP" altLang="en-US" dirty="0"/>
          </a:p>
        </p:txBody>
      </p:sp>
      <p:sp>
        <p:nvSpPr>
          <p:cNvPr id="3" name="Rectangle 3">
            <a:extLst>
              <a:ext uri="{FF2B5EF4-FFF2-40B4-BE49-F238E27FC236}">
                <a16:creationId xmlns:a16="http://schemas.microsoft.com/office/drawing/2014/main" id="{FFDE864F-5828-47B5-8A53-EAF0E937DEF6}"/>
              </a:ext>
            </a:extLst>
          </p:cNvPr>
          <p:cNvSpPr txBox="1">
            <a:spLocks noChangeArrowheads="1"/>
          </p:cNvSpPr>
          <p:nvPr/>
        </p:nvSpPr>
        <p:spPr bwMode="auto">
          <a:xfrm>
            <a:off x="406401" y="1212236"/>
            <a:ext cx="9061450" cy="232821"/>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kern="0" dirty="0">
                <a:solidFill>
                  <a:schemeClr val="tx1"/>
                </a:solidFill>
              </a:rPr>
              <a:t>介護ロボット等の設置・活用場所のイメージが分かるような図面、写真を添付してください。</a:t>
            </a:r>
            <a:endParaRPr lang="en-US" altLang="ja-JP" kern="0" dirty="0">
              <a:solidFill>
                <a:schemeClr val="tx1"/>
              </a:solidFill>
            </a:endParaRPr>
          </a:p>
        </p:txBody>
      </p:sp>
      <p:sp>
        <p:nvSpPr>
          <p:cNvPr id="8" name="正方形/長方形 7">
            <a:extLst>
              <a:ext uri="{FF2B5EF4-FFF2-40B4-BE49-F238E27FC236}">
                <a16:creationId xmlns:a16="http://schemas.microsoft.com/office/drawing/2014/main" id="{C4FE9151-5045-48A5-81CD-F5BFE0BD25D4}"/>
              </a:ext>
            </a:extLst>
          </p:cNvPr>
          <p:cNvSpPr/>
          <p:nvPr/>
        </p:nvSpPr>
        <p:spPr bwMode="auto">
          <a:xfrm>
            <a:off x="1995488" y="1974638"/>
            <a:ext cx="6305550" cy="4041161"/>
          </a:xfrm>
          <a:prstGeom prst="rect">
            <a:avLst/>
          </a:prstGeom>
          <a:solidFill>
            <a:schemeClr val="bg1">
              <a:lumMod val="95000"/>
            </a:schemeClr>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400" dirty="0">
                <a:solidFill>
                  <a:schemeClr val="tx1"/>
                </a:solidFill>
              </a:rPr>
              <a:t>例　：　介護ロボット等を設置・活用したいエリアの図面</a:t>
            </a:r>
            <a:endParaRPr lang="en-US" altLang="ja-JP" sz="1400" dirty="0">
              <a:solidFill>
                <a:schemeClr val="tx1"/>
              </a:solidFill>
            </a:endParaRPr>
          </a:p>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ja-JP" altLang="en-US" sz="1400" b="0" i="0" u="none" strike="noStrike" cap="none" normalizeH="0" baseline="0" dirty="0">
                <a:ln>
                  <a:noFill/>
                </a:ln>
                <a:solidFill>
                  <a:schemeClr val="tx1"/>
                </a:solidFill>
                <a:effectLst/>
                <a:latin typeface="Arial" charset="0"/>
                <a:ea typeface="ＭＳ Ｐゴシック" charset="-128"/>
              </a:rPr>
              <a:t>（設置場所がわかるように「○」などのマークをつける）</a:t>
            </a:r>
          </a:p>
        </p:txBody>
      </p:sp>
    </p:spTree>
    <p:extLst>
      <p:ext uri="{BB962C8B-B14F-4D97-AF65-F5344CB8AC3E}">
        <p14:creationId xmlns:p14="http://schemas.microsoft.com/office/powerpoint/2010/main" val="40133714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03B0AAB-7662-4714-AB84-69E1AB3E7B0B}"/>
              </a:ext>
            </a:extLst>
          </p:cNvPr>
          <p:cNvSpPr>
            <a:spLocks noGrp="1"/>
          </p:cNvSpPr>
          <p:nvPr>
            <p:ph type="title"/>
          </p:nvPr>
        </p:nvSpPr>
        <p:spPr/>
        <p:txBody>
          <a:bodyPr/>
          <a:lstStyle/>
          <a:p>
            <a:r>
              <a:rPr lang="en-US" altLang="ja-JP" dirty="0"/>
              <a:t>6</a:t>
            </a:r>
            <a:r>
              <a:rPr lang="ja-JP" altLang="en-US" dirty="0"/>
              <a:t>　介護ロボット等の活用状況、</a:t>
            </a:r>
            <a:r>
              <a:rPr lang="ja-JP" altLang="en-US" dirty="0">
                <a:solidFill>
                  <a:schemeClr val="tx1"/>
                </a:solidFill>
              </a:rPr>
              <a:t>実証</a:t>
            </a:r>
            <a:r>
              <a:rPr lang="ja-JP" altLang="en-US" dirty="0"/>
              <a:t>の実施環境等</a:t>
            </a:r>
            <a:endParaRPr kumimoji="1" lang="ja-JP" altLang="en-US" dirty="0"/>
          </a:p>
        </p:txBody>
      </p:sp>
      <p:sp>
        <p:nvSpPr>
          <p:cNvPr id="3" name="Rectangle 3">
            <a:extLst>
              <a:ext uri="{FF2B5EF4-FFF2-40B4-BE49-F238E27FC236}">
                <a16:creationId xmlns:a16="http://schemas.microsoft.com/office/drawing/2014/main" id="{FFDE864F-5828-47B5-8A53-EAF0E937DEF6}"/>
              </a:ext>
            </a:extLst>
          </p:cNvPr>
          <p:cNvSpPr txBox="1">
            <a:spLocks noChangeArrowheads="1"/>
          </p:cNvSpPr>
          <p:nvPr/>
        </p:nvSpPr>
        <p:spPr bwMode="auto">
          <a:xfrm>
            <a:off x="406401" y="1212236"/>
            <a:ext cx="9061450" cy="232821"/>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kern="0" dirty="0">
                <a:solidFill>
                  <a:schemeClr val="tx1"/>
                </a:solidFill>
              </a:rPr>
              <a:t>介護ロボット等の設置・活用場所のイメージが分かるような図面、写真を添付してください。</a:t>
            </a:r>
            <a:endParaRPr lang="en-US" altLang="ja-JP" kern="0" dirty="0">
              <a:solidFill>
                <a:schemeClr val="tx1"/>
              </a:solidFill>
            </a:endParaRPr>
          </a:p>
        </p:txBody>
      </p:sp>
      <p:sp>
        <p:nvSpPr>
          <p:cNvPr id="8" name="正方形/長方形 7">
            <a:extLst>
              <a:ext uri="{FF2B5EF4-FFF2-40B4-BE49-F238E27FC236}">
                <a16:creationId xmlns:a16="http://schemas.microsoft.com/office/drawing/2014/main" id="{C4FE9151-5045-48A5-81CD-F5BFE0BD25D4}"/>
              </a:ext>
            </a:extLst>
          </p:cNvPr>
          <p:cNvSpPr/>
          <p:nvPr/>
        </p:nvSpPr>
        <p:spPr bwMode="auto">
          <a:xfrm>
            <a:off x="1995488" y="1974638"/>
            <a:ext cx="6305550" cy="4041161"/>
          </a:xfrm>
          <a:prstGeom prst="rect">
            <a:avLst/>
          </a:prstGeom>
          <a:solidFill>
            <a:schemeClr val="bg1">
              <a:lumMod val="95000"/>
            </a:schemeClr>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400" dirty="0">
                <a:solidFill>
                  <a:schemeClr val="tx1"/>
                </a:solidFill>
              </a:rPr>
              <a:t>例　：介護ロボット等を設置する設置・活用する場所の写真</a:t>
            </a:r>
            <a:endParaRPr lang="en-US" altLang="ja-JP" sz="1400" dirty="0">
              <a:solidFill>
                <a:schemeClr val="tx1"/>
              </a:solidFill>
            </a:endParaRPr>
          </a:p>
        </p:txBody>
      </p:sp>
    </p:spTree>
    <p:extLst>
      <p:ext uri="{BB962C8B-B14F-4D97-AF65-F5344CB8AC3E}">
        <p14:creationId xmlns:p14="http://schemas.microsoft.com/office/powerpoint/2010/main" val="317956077"/>
      </p:ext>
    </p:extLst>
  </p:cSld>
  <p:clrMapOvr>
    <a:masterClrMapping/>
  </p:clrMapOvr>
</p:sld>
</file>

<file path=ppt/theme/theme1.xml><?xml version="1.0" encoding="utf-8"?>
<a:theme xmlns:a="http://schemas.openxmlformats.org/drawingml/2006/main" name="1_新しいﾌﾟﾚｾﾞﾝﾃｰｼｮﾝ">
  <a:themeElements>
    <a:clrScheme name="1_新しいﾌﾟﾚｾﾞﾝﾃｰｼｮﾝ 10">
      <a:dk1>
        <a:srgbClr val="000000"/>
      </a:dk1>
      <a:lt1>
        <a:srgbClr val="FFFFFF"/>
      </a:lt1>
      <a:dk2>
        <a:srgbClr val="000000"/>
      </a:dk2>
      <a:lt2>
        <a:srgbClr val="5A5A5A"/>
      </a:lt2>
      <a:accent1>
        <a:srgbClr val="A2BBDC"/>
      </a:accent1>
      <a:accent2>
        <a:srgbClr val="3D6AA7"/>
      </a:accent2>
      <a:accent3>
        <a:srgbClr val="FFFFFF"/>
      </a:accent3>
      <a:accent4>
        <a:srgbClr val="000000"/>
      </a:accent4>
      <a:accent5>
        <a:srgbClr val="CEDAEB"/>
      </a:accent5>
      <a:accent6>
        <a:srgbClr val="365F97"/>
      </a:accent6>
      <a:hlink>
        <a:srgbClr val="F1DB9D"/>
      </a:hlink>
      <a:folHlink>
        <a:srgbClr val="DADADA"/>
      </a:folHlink>
    </a:clrScheme>
    <a:fontScheme name="1_新しいﾌﾟﾚｾﾞﾝﾃｰｼｮﾝ">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bg2"/>
          </a:solidFill>
          <a:prstDash val="solid"/>
          <a:round/>
          <a:headEnd type="none" w="med" len="med"/>
          <a:tailEnd type="none" w="med" len="med"/>
        </a:ln>
        <a:effectLst/>
      </a:spPr>
      <a:bodyPr vert="horz" wrap="none" lIns="18000" tIns="18000" rIns="18000" bIns="18000" numCol="1" anchor="ctr" anchorCtr="0" compatLnSpc="1">
        <a:prstTxWarp prst="textNoShape">
          <a:avLst/>
        </a:prstTxWarp>
      </a:bodyPr>
      <a:lstStyle>
        <a:def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defRPr kumimoji="1" lang="ja-JP" altLang="en-US" sz="1000" b="0" i="0" u="none" strike="noStrike" cap="none" normalizeH="0" baseline="0" smtClean="0">
            <a:ln>
              <a:noFill/>
            </a:ln>
            <a:solidFill>
              <a:srgbClr val="000000"/>
            </a:solidFill>
            <a:effectLst/>
            <a:latin typeface="Arial" charset="0"/>
            <a:ea typeface="ＭＳ Ｐゴシック" charset="-128"/>
          </a:defRPr>
        </a:defPPr>
      </a:lstStyle>
    </a:spDef>
    <a:lnDef>
      <a:spPr bwMode="auto">
        <a:xfrm>
          <a:off x="0" y="0"/>
          <a:ext cx="1" cy="1"/>
        </a:xfrm>
        <a:custGeom>
          <a:avLst/>
          <a:gdLst/>
          <a:ahLst/>
          <a:cxnLst/>
          <a:rect l="0" t="0" r="0" b="0"/>
          <a:pathLst/>
        </a:custGeom>
        <a:solidFill>
          <a:schemeClr val="accent1"/>
        </a:solidFill>
        <a:ln w="12700" cap="flat" cmpd="sng" algn="ctr">
          <a:solidFill>
            <a:schemeClr val="bg2"/>
          </a:solidFill>
          <a:prstDash val="solid"/>
          <a:round/>
          <a:headEnd type="none" w="med" len="med"/>
          <a:tailEnd type="none" w="med" len="med"/>
        </a:ln>
        <a:effectLst/>
      </a:spPr>
      <a:bodyPr vert="horz" wrap="none" lIns="18000" tIns="18000" rIns="18000" bIns="18000" numCol="1" anchor="ctr" anchorCtr="0" compatLnSpc="1">
        <a:prstTxWarp prst="textNoShape">
          <a:avLst/>
        </a:prstTxWarp>
      </a:bodyPr>
      <a:lstStyle>
        <a:def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defRPr kumimoji="1" lang="ja-JP" altLang="en-US" sz="1000" b="0" i="0" u="none" strike="noStrike" cap="none" normalizeH="0" baseline="0" smtClean="0">
            <a:ln>
              <a:noFill/>
            </a:ln>
            <a:solidFill>
              <a:srgbClr val="000000"/>
            </a:solidFill>
            <a:effectLst/>
            <a:latin typeface="Arial" charset="0"/>
            <a:ea typeface="ＭＳ Ｐゴシック" charset="-128"/>
          </a:defRPr>
        </a:defPPr>
      </a:lstStyle>
    </a:lnDef>
  </a:objectDefaults>
  <a:extraClrSchemeLst>
    <a:extraClrScheme>
      <a:clrScheme name="1_新しいﾌﾟﾚｾﾞﾝﾃｰｼｮﾝ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新しいﾌﾟﾚｾﾞﾝﾃｰｼｮﾝ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1_新しいﾌﾟﾚｾﾞﾝﾃｰｼｮﾝ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新しいﾌﾟﾚｾﾞﾝﾃｰｼｮﾝ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新しいﾌﾟﾚｾﾞﾝﾃｰｼｮﾝ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新しいﾌﾟﾚｾﾞﾝﾃｰｼｮﾝ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1_新しいﾌﾟﾚｾﾞﾝﾃｰｼｮﾝ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1_新しいﾌﾟﾚｾﾞﾝﾃｰｼｮﾝ 8">
        <a:dk1>
          <a:srgbClr val="000000"/>
        </a:dk1>
        <a:lt1>
          <a:srgbClr val="FFFFFF"/>
        </a:lt1>
        <a:dk2>
          <a:srgbClr val="000000"/>
        </a:dk2>
        <a:lt2>
          <a:srgbClr val="5A5A5A"/>
        </a:lt2>
        <a:accent1>
          <a:srgbClr val="CCDAEC"/>
        </a:accent1>
        <a:accent2>
          <a:srgbClr val="F1DB9D"/>
        </a:accent2>
        <a:accent3>
          <a:srgbClr val="FFFFFF"/>
        </a:accent3>
        <a:accent4>
          <a:srgbClr val="000000"/>
        </a:accent4>
        <a:accent5>
          <a:srgbClr val="E2EAF4"/>
        </a:accent5>
        <a:accent6>
          <a:srgbClr val="DAC68E"/>
        </a:accent6>
        <a:hlink>
          <a:srgbClr val="DADADA"/>
        </a:hlink>
        <a:folHlink>
          <a:srgbClr val="3D6AA7"/>
        </a:folHlink>
      </a:clrScheme>
      <a:clrMap bg1="lt1" tx1="dk1" bg2="lt2" tx2="dk2" accent1="accent1" accent2="accent2" accent3="accent3" accent4="accent4" accent5="accent5" accent6="accent6" hlink="hlink" folHlink="folHlink"/>
    </a:extraClrScheme>
    <a:extraClrScheme>
      <a:clrScheme name="1_新しいﾌﾟﾚｾﾞﾝﾃｰｼｮﾝ 9">
        <a:dk1>
          <a:srgbClr val="000000"/>
        </a:dk1>
        <a:lt1>
          <a:srgbClr val="FFFFFF"/>
        </a:lt1>
        <a:dk2>
          <a:srgbClr val="000000"/>
        </a:dk2>
        <a:lt2>
          <a:srgbClr val="5A5A5A"/>
        </a:lt2>
        <a:accent1>
          <a:srgbClr val="CCDAEC"/>
        </a:accent1>
        <a:accent2>
          <a:srgbClr val="3D6AA7"/>
        </a:accent2>
        <a:accent3>
          <a:srgbClr val="FFFFFF"/>
        </a:accent3>
        <a:accent4>
          <a:srgbClr val="000000"/>
        </a:accent4>
        <a:accent5>
          <a:srgbClr val="E2EAF4"/>
        </a:accent5>
        <a:accent6>
          <a:srgbClr val="365F97"/>
        </a:accent6>
        <a:hlink>
          <a:srgbClr val="F1DB9D"/>
        </a:hlink>
        <a:folHlink>
          <a:srgbClr val="DADADA"/>
        </a:folHlink>
      </a:clrScheme>
      <a:clrMap bg1="lt1" tx1="dk1" bg2="lt2" tx2="dk2" accent1="accent1" accent2="accent2" accent3="accent3" accent4="accent4" accent5="accent5" accent6="accent6" hlink="hlink" folHlink="folHlink"/>
    </a:extraClrScheme>
    <a:extraClrScheme>
      <a:clrScheme name="1_新しいﾌﾟﾚｾﾞﾝﾃｰｼｮﾝ 10">
        <a:dk1>
          <a:srgbClr val="000000"/>
        </a:dk1>
        <a:lt1>
          <a:srgbClr val="FFFFFF"/>
        </a:lt1>
        <a:dk2>
          <a:srgbClr val="000000"/>
        </a:dk2>
        <a:lt2>
          <a:srgbClr val="5A5A5A"/>
        </a:lt2>
        <a:accent1>
          <a:srgbClr val="A2BBDC"/>
        </a:accent1>
        <a:accent2>
          <a:srgbClr val="3D6AA7"/>
        </a:accent2>
        <a:accent3>
          <a:srgbClr val="FFFFFF"/>
        </a:accent3>
        <a:accent4>
          <a:srgbClr val="000000"/>
        </a:accent4>
        <a:accent5>
          <a:srgbClr val="CEDAEB"/>
        </a:accent5>
        <a:accent6>
          <a:srgbClr val="365F97"/>
        </a:accent6>
        <a:hlink>
          <a:srgbClr val="F1DB9D"/>
        </a:hlink>
        <a:folHlink>
          <a:srgbClr val="DADAD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1334</Words>
  <Application>Microsoft Office PowerPoint</Application>
  <PresentationFormat>A4 210 x 297 mm</PresentationFormat>
  <Paragraphs>140</Paragraphs>
  <Slides>11</Slides>
  <Notes>2</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11</vt:i4>
      </vt:variant>
    </vt:vector>
  </HeadingPairs>
  <TitlesOfParts>
    <vt:vector size="18" baseType="lpstr">
      <vt:lpstr>ＭＳ Ｐゴシック</vt:lpstr>
      <vt:lpstr>ＭＳ Ｐ明朝</vt:lpstr>
      <vt:lpstr>ＭＳ ゴシック</vt:lpstr>
      <vt:lpstr>Arial</vt:lpstr>
      <vt:lpstr>Times New Roman</vt:lpstr>
      <vt:lpstr>Wingdings</vt:lpstr>
      <vt:lpstr>1_新しいﾌﾟﾚｾﾞﾝﾃｰｼｮﾝ</vt:lpstr>
      <vt:lpstr>PowerPoint プレゼンテーション</vt:lpstr>
      <vt:lpstr>1　応募要件の確認</vt:lpstr>
      <vt:lpstr>2　応募者の概要</vt:lpstr>
      <vt:lpstr>3　実証テーマ</vt:lpstr>
      <vt:lpstr>4　現状・介護ロボット等の導入目的</vt:lpstr>
      <vt:lpstr>5　実施体制</vt:lpstr>
      <vt:lpstr>6　介護ロボット等の活用状況、実証の実施環境等</vt:lpstr>
      <vt:lpstr>6　介護ロボット等の活用状況、実証の実施環境等</vt:lpstr>
      <vt:lpstr>6　介護ロボット等の活用状況、実証の実施環境等</vt:lpstr>
      <vt:lpstr>６　介護ロボット等の導入の計画・構想</vt:lpstr>
      <vt:lpstr>7　補足資料</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2019-04-04T07:02:18Z</dcterms:created>
  <dcterms:modified xsi:type="dcterms:W3CDTF">2025-07-08T02:05:05Z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0x0101002019FEE8953A3F4480CB729AC2234149</vt:lpwstr>
  </property>
</Properties>
</file>