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firstSlideNum="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906000"/>
  <p:notesSz cx="6807200" cy="99393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931">
          <p15:clr>
            <a:srgbClr val="A4A3A4"/>
          </p15:clr>
        </p15:guide>
        <p15:guide id="2" orient="horz" pos="1071">
          <p15:clr>
            <a:srgbClr val="A4A3A4"/>
          </p15:clr>
        </p15:guide>
        <p15:guide id="3" orient="horz" pos="2591">
          <p15:clr>
            <a:srgbClr val="A4A3A4"/>
          </p15:clr>
        </p15:guide>
        <p15:guide id="4" orient="horz" pos="2387">
          <p15:clr>
            <a:srgbClr val="A4A3A4"/>
          </p15:clr>
        </p15:guide>
        <p15:guide id="5" orient="horz" pos="4042">
          <p15:clr>
            <a:srgbClr val="A4A3A4"/>
          </p15:clr>
        </p15:guide>
        <p15:guide id="6" orient="horz" pos="867">
          <p15:clr>
            <a:srgbClr val="A4A3A4"/>
          </p15:clr>
        </p15:guide>
        <p15:guide id="7" orient="horz" pos="345">
          <p15:clr>
            <a:srgbClr val="A4A3A4"/>
          </p15:clr>
        </p15:guide>
        <p15:guide id="8" orient="horz" pos="686">
          <p15:clr>
            <a:srgbClr val="A4A3A4"/>
          </p15:clr>
        </p15:guide>
        <p15:guide id="9" orient="horz" pos="300">
          <p15:clr>
            <a:srgbClr val="A4A3A4"/>
          </p15:clr>
        </p15:guide>
        <p15:guide id="10" pos="3165">
          <p15:clr>
            <a:srgbClr val="A4A3A4"/>
          </p15:clr>
        </p15:guide>
        <p15:guide id="11" pos="1623">
          <p15:clr>
            <a:srgbClr val="A4A3A4"/>
          </p15:clr>
        </p15:guide>
        <p15:guide id="12" pos="296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p15:clr>
            <a:srgbClr val="A4A3A4"/>
          </p15:clr>
        </p15:guide>
      </p15:sldGuideLst>
    </p:ext>
    <p:ext uri="{2D200454-40CA-4A62-9FC3-DE9A4176ACB9}">
      <p15:notesGuideLst>
        <p15:guide id="1" orient="horz" pos="3131">
          <p15:clr>
            <a:srgbClr val="A4A3A4"/>
          </p15:clr>
        </p15:guide>
        <p15:guide id="2" pos="2145">
          <p15:clr>
            <a:srgbClr val="A4A3A4"/>
          </p15:clr>
        </p15:guide>
      </p15:notesGuideLst>
    </p:ext>
    <p:ext uri="GoogleSlidesCustomDataVersion2">
      <go:slidesCustomData xmlns:go="http://customooxmlschemas.google.com/" r:id="rId19" roundtripDataSignature="AMtx7mg8CJ2GfcCcLd7slz4NwgDtaPaC5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0C8E820-B122-4DBC-BF96-2EDD1C9C7E8A}">
  <a:tblStyle styleId="{00C8E820-B122-4DBC-BF96-2EDD1C9C7E8A}"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AF0"/>
          </a:solidFill>
        </a:fill>
      </a:tcStyle>
    </a:wholeTbl>
    <a:band1H>
      <a:tcTxStyle/>
      <a:tcStyle>
        <a:fill>
          <a:solidFill>
            <a:srgbClr val="CDD3E1"/>
          </a:solidFill>
        </a:fill>
      </a:tcStyle>
    </a:band1H>
    <a:band2H>
      <a:tcTxStyle/>
    </a:band2H>
    <a:band1V>
      <a:tcTxStyle/>
      <a:tcStyle>
        <a:fill>
          <a:solidFill>
            <a:srgbClr val="CDD3E1"/>
          </a:solidFill>
        </a:fill>
      </a:tcStyle>
    </a:band1V>
    <a:band2V>
      <a:tcTxStyle/>
    </a:band2V>
    <a:lastCol>
      <a:tcTxStyle b="on" i="off">
        <a:font>
          <a:latin typeface="Arial"/>
          <a:ea typeface="Arial"/>
          <a:cs typeface="Arial"/>
        </a:font>
        <a:schemeClr val="lt1"/>
      </a:tcTxStyle>
      <a:tcStyle>
        <a:fill>
          <a:solidFill>
            <a:schemeClr val="accent2"/>
          </a:solidFill>
        </a:fill>
      </a:tcStyle>
    </a:lastCol>
    <a:firstCol>
      <a:tcTxStyle b="on" i="off">
        <a:font>
          <a:latin typeface="Arial"/>
          <a:ea typeface="Arial"/>
          <a:cs typeface="Arial"/>
        </a:font>
        <a:schemeClr val="lt1"/>
      </a:tcTxStyle>
      <a:tcStyle>
        <a:fill>
          <a:solidFill>
            <a:schemeClr val="accent2"/>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2"/>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2"/>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931" orient="horz"/>
        <p:guide pos="1071" orient="horz"/>
        <p:guide pos="2591" orient="horz"/>
        <p:guide pos="2387" orient="horz"/>
        <p:guide pos="4042" orient="horz"/>
        <p:guide pos="867" orient="horz"/>
        <p:guide pos="345" orient="horz"/>
        <p:guide pos="686" orient="horz"/>
        <p:guide pos="300" orient="horz"/>
        <p:guide pos="3165"/>
        <p:guide pos="1623"/>
        <p:guide pos="2961"/>
        <p:guide pos="4526"/>
        <p:guide pos="4617"/>
        <p:guide pos="5978"/>
        <p:guide pos="1714"/>
        <p:guide pos="3075"/>
        <p:guide pos="262"/>
      </p:guideLst>
    </p:cSldViewPr>
  </p:slideViewPr>
  <p:notesViewPr>
    <p:cSldViewPr snapToGrid="0">
      <p:cViewPr varScale="1">
        <p:scale>
          <a:sx n="100" d="100"/>
          <a:sy n="100" d="100"/>
        </p:scale>
        <p:origin x="0" y="0"/>
      </p:cViewPr>
      <p:guideLst>
        <p:guide pos="3131" orient="horz"/>
        <p:guide pos="2145"/>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1"/>
            <a:ext cx="2950375" cy="497367"/>
          </a:xfrm>
          <a:prstGeom prst="rect">
            <a:avLst/>
          </a:prstGeom>
          <a:noFill/>
          <a:ln>
            <a:noFill/>
          </a:ln>
        </p:spPr>
        <p:txBody>
          <a:bodyPr anchorCtr="0" anchor="t" bIns="47825" lIns="95650" spcFirstLastPara="1" rIns="95650" wrap="square" tIns="47825">
            <a:noAutofit/>
          </a:bodyPr>
          <a:lstStyle>
            <a:lvl1pPr lvl="0" marR="0" rtl="0" algn="l">
              <a:lnSpc>
                <a:spcPct val="100000"/>
              </a:lnSpc>
              <a:spcBef>
                <a:spcPts val="650"/>
              </a:spcBef>
              <a:spcAft>
                <a:spcPts val="0"/>
              </a:spcAft>
              <a:buClr>
                <a:schemeClr val="dk1"/>
              </a:buClr>
              <a:buSzPts val="1300"/>
              <a:buFont typeface="Noto Sans Symbols"/>
              <a:buNone/>
              <a:defRPr b="0" i="0" sz="1300" u="none" cap="none" strike="noStrike">
                <a:solidFill>
                  <a:schemeClr val="dk1"/>
                </a:solidFill>
                <a:latin typeface="Times New Roman"/>
                <a:ea typeface="Times New Roman"/>
                <a:cs typeface="Times New Roman"/>
                <a:sym typeface="Times New Roman"/>
              </a:defRPr>
            </a:lvl1pPr>
            <a:lvl2pPr lvl="1"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2pPr>
            <a:lvl3pPr lvl="2"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3pPr>
            <a:lvl4pPr lvl="3"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4pPr>
            <a:lvl5pPr lvl="4"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5pPr>
            <a:lvl6pPr lvl="5"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6pPr>
            <a:lvl7pPr lvl="6"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7pPr>
            <a:lvl8pPr lvl="7"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8pPr>
            <a:lvl9pPr lvl="8"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56825" y="1"/>
            <a:ext cx="2950375" cy="497367"/>
          </a:xfrm>
          <a:prstGeom prst="rect">
            <a:avLst/>
          </a:prstGeom>
          <a:noFill/>
          <a:ln>
            <a:noFill/>
          </a:ln>
        </p:spPr>
        <p:txBody>
          <a:bodyPr anchorCtr="0" anchor="t" bIns="47825" lIns="95650" spcFirstLastPara="1" rIns="95650" wrap="square" tIns="47825">
            <a:noAutofit/>
          </a:bodyPr>
          <a:lstStyle>
            <a:lvl1pPr lvl="0" marR="0" rtl="0" algn="r">
              <a:lnSpc>
                <a:spcPct val="100000"/>
              </a:lnSpc>
              <a:spcBef>
                <a:spcPts val="650"/>
              </a:spcBef>
              <a:spcAft>
                <a:spcPts val="0"/>
              </a:spcAft>
              <a:buClr>
                <a:schemeClr val="dk1"/>
              </a:buClr>
              <a:buSzPts val="1300"/>
              <a:buFont typeface="Noto Sans Symbols"/>
              <a:buNone/>
              <a:defRPr b="0" i="0" sz="1300" u="none" cap="none" strike="noStrike">
                <a:solidFill>
                  <a:schemeClr val="dk1"/>
                </a:solidFill>
                <a:latin typeface="Times New Roman"/>
                <a:ea typeface="Times New Roman"/>
                <a:cs typeface="Times New Roman"/>
                <a:sym typeface="Times New Roman"/>
              </a:defRPr>
            </a:lvl1pPr>
            <a:lvl2pPr lvl="1"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2pPr>
            <a:lvl3pPr lvl="2"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3pPr>
            <a:lvl4pPr lvl="3"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4pPr>
            <a:lvl5pPr lvl="4"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5pPr>
            <a:lvl6pPr lvl="5"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6pPr>
            <a:lvl7pPr lvl="6"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7pPr>
            <a:lvl8pPr lvl="7"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8pPr>
            <a:lvl9pPr lvl="8"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a:noFill/>
          <a:ln cap="flat" cmpd="sng" w="9525">
            <a:solidFill>
              <a:schemeClr val="dk1"/>
            </a:solidFill>
            <a:prstDash val="solid"/>
            <a:miter lim="800000"/>
            <a:headEnd len="sm" w="sm" type="none"/>
            <a:tailEnd len="sm" w="sm" type="none"/>
          </a:ln>
        </p:spPr>
      </p:sp>
      <p:sp>
        <p:nvSpPr>
          <p:cNvPr id="6" name="Google Shape;6;n"/>
          <p:cNvSpPr txBox="1"/>
          <p:nvPr>
            <p:ph idx="1" type="body"/>
          </p:nvPr>
        </p:nvSpPr>
        <p:spPr>
          <a:xfrm>
            <a:off x="908055" y="4720986"/>
            <a:ext cx="4991091" cy="4471502"/>
          </a:xfrm>
          <a:prstGeom prst="rect">
            <a:avLst/>
          </a:prstGeom>
          <a:noFill/>
          <a:ln>
            <a:noFill/>
          </a:ln>
        </p:spPr>
        <p:txBody>
          <a:bodyPr anchorCtr="0" anchor="t" bIns="47825" lIns="95650" spcFirstLastPara="1" rIns="95650" wrap="square" tIns="4782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9441971"/>
            <a:ext cx="2950375" cy="497367"/>
          </a:xfrm>
          <a:prstGeom prst="rect">
            <a:avLst/>
          </a:prstGeom>
          <a:noFill/>
          <a:ln>
            <a:noFill/>
          </a:ln>
        </p:spPr>
        <p:txBody>
          <a:bodyPr anchorCtr="0" anchor="b" bIns="47825" lIns="95650" spcFirstLastPara="1" rIns="95650" wrap="square" tIns="47825">
            <a:noAutofit/>
          </a:bodyPr>
          <a:lstStyle>
            <a:lvl1pPr lvl="0" marR="0" rtl="0" algn="l">
              <a:lnSpc>
                <a:spcPct val="100000"/>
              </a:lnSpc>
              <a:spcBef>
                <a:spcPts val="650"/>
              </a:spcBef>
              <a:spcAft>
                <a:spcPts val="0"/>
              </a:spcAft>
              <a:buClr>
                <a:schemeClr val="dk1"/>
              </a:buClr>
              <a:buSzPts val="1300"/>
              <a:buFont typeface="Noto Sans Symbols"/>
              <a:buNone/>
              <a:defRPr b="0" i="0" sz="1300" u="none" cap="none" strike="noStrike">
                <a:solidFill>
                  <a:schemeClr val="dk1"/>
                </a:solidFill>
                <a:latin typeface="Times New Roman"/>
                <a:ea typeface="Times New Roman"/>
                <a:cs typeface="Times New Roman"/>
                <a:sym typeface="Times New Roman"/>
              </a:defRPr>
            </a:lvl1pPr>
            <a:lvl2pPr lvl="1"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2pPr>
            <a:lvl3pPr lvl="2"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3pPr>
            <a:lvl4pPr lvl="3"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4pPr>
            <a:lvl5pPr lvl="4" marR="0" rtl="0" algn="ctr">
              <a:lnSpc>
                <a:spcPct val="120000"/>
              </a:lnSpc>
              <a:spcBef>
                <a:spcPts val="500"/>
              </a:spcBef>
              <a:spcAft>
                <a:spcPts val="0"/>
              </a:spcAft>
              <a:buSzPts val="1400"/>
              <a:buNone/>
              <a:defRPr b="0" i="0" sz="1000" u="none" cap="none" strike="noStrike">
                <a:solidFill>
                  <a:srgbClr val="000000"/>
                </a:solidFill>
                <a:latin typeface="Arial"/>
                <a:ea typeface="Arial"/>
                <a:cs typeface="Arial"/>
                <a:sym typeface="Arial"/>
              </a:defRPr>
            </a:lvl5pPr>
            <a:lvl6pPr lvl="5"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6pPr>
            <a:lvl7pPr lvl="6"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7pPr>
            <a:lvl8pPr lvl="7"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8pPr>
            <a:lvl9pPr lvl="8" marR="0" rtl="0" algn="l">
              <a:spcBef>
                <a:spcPts val="0"/>
              </a:spcBef>
              <a:spcAft>
                <a:spcPts val="0"/>
              </a:spcAft>
              <a:buSzPts val="1400"/>
              <a:buNone/>
              <a:defRPr b="0" i="0" sz="10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56825" y="9441971"/>
            <a:ext cx="2950375" cy="497367"/>
          </a:xfrm>
          <a:prstGeom prst="rect">
            <a:avLst/>
          </a:prstGeom>
          <a:noFill/>
          <a:ln>
            <a:noFill/>
          </a:ln>
        </p:spPr>
        <p:txBody>
          <a:bodyPr anchorCtr="0" anchor="b" bIns="47825" lIns="95650" spcFirstLastPara="1" rIns="95650" wrap="square" tIns="47825">
            <a:noAutofit/>
          </a:bodyPr>
          <a:lstStyle/>
          <a:p>
            <a:pPr indent="0" lvl="0" marL="0" marR="0" rtl="0" algn="r">
              <a:lnSpc>
                <a:spcPct val="100000"/>
              </a:lnSpc>
              <a:spcBef>
                <a:spcPts val="0"/>
              </a:spcBef>
              <a:spcAft>
                <a:spcPts val="0"/>
              </a:spcAft>
              <a:buClr>
                <a:schemeClr val="dk1"/>
              </a:buClr>
              <a:buSzPts val="1300"/>
              <a:buFont typeface="Noto Sans Symbols"/>
              <a:buNone/>
            </a:pPr>
            <a:fld id="{00000000-1234-1234-1234-123412341234}" type="slidenum">
              <a:rPr b="0" i="0" lang="ja-JP" sz="1300" u="none" cap="none" strike="noStrike">
                <a:solidFill>
                  <a:schemeClr val="dk1"/>
                </a:solidFill>
                <a:latin typeface="Times New Roman"/>
                <a:ea typeface="Times New Roman"/>
                <a:cs typeface="Times New Roman"/>
                <a:sym typeface="Times New Roman"/>
              </a:rPr>
              <a:t>‹#›</a:t>
            </a:fld>
            <a:endParaRPr b="0" i="0" sz="13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notes"/>
          <p:cNvSpPr txBox="1"/>
          <p:nvPr>
            <p:ph idx="10" type="dt"/>
          </p:nvPr>
        </p:nvSpPr>
        <p:spPr>
          <a:xfrm>
            <a:off x="3856825" y="1"/>
            <a:ext cx="2950375" cy="497367"/>
          </a:xfrm>
          <a:prstGeom prst="rect">
            <a:avLst/>
          </a:prstGeom>
          <a:noFill/>
          <a:ln>
            <a:noFill/>
          </a:ln>
        </p:spPr>
        <p:txBody>
          <a:bodyPr anchorCtr="0" anchor="t" bIns="47825" lIns="95650" spcFirstLastPara="1" rIns="95650" wrap="square" tIns="47825">
            <a:noAutofit/>
          </a:bodyPr>
          <a:lstStyle/>
          <a:p>
            <a:pPr indent="0" lvl="0" marL="0" rtl="0" algn="r">
              <a:lnSpc>
                <a:spcPct val="100000"/>
              </a:lnSpc>
              <a:spcBef>
                <a:spcPts val="0"/>
              </a:spcBef>
              <a:spcAft>
                <a:spcPts val="0"/>
              </a:spcAft>
              <a:buClr>
                <a:schemeClr val="dk1"/>
              </a:buClr>
              <a:buSzPts val="1300"/>
              <a:buFont typeface="Times New Roman"/>
              <a:buNone/>
            </a:pPr>
            <a:r>
              <a:rPr lang="ja-JP"/>
              <a:t>7/8/2025 11:03 AM</a:t>
            </a:r>
            <a:endParaRPr/>
          </a:p>
        </p:txBody>
      </p:sp>
      <p:sp>
        <p:nvSpPr>
          <p:cNvPr id="176" name="Google Shape;176;p1:notes"/>
          <p:cNvSpPr txBox="1"/>
          <p:nvPr>
            <p:ph idx="12" type="sldNum"/>
          </p:nvPr>
        </p:nvSpPr>
        <p:spPr>
          <a:xfrm>
            <a:off x="3856825" y="9441971"/>
            <a:ext cx="2950375" cy="497367"/>
          </a:xfrm>
          <a:prstGeom prst="rect">
            <a:avLst/>
          </a:prstGeom>
          <a:noFill/>
          <a:ln>
            <a:noFill/>
          </a:ln>
        </p:spPr>
        <p:txBody>
          <a:bodyPr anchorCtr="0" anchor="b" bIns="47825" lIns="95650" spcFirstLastPara="1" rIns="95650" wrap="square" tIns="47825">
            <a:noAutofit/>
          </a:bodyPr>
          <a:lstStyle/>
          <a:p>
            <a:pPr indent="0" lvl="0" marL="0" rtl="0" algn="r">
              <a:lnSpc>
                <a:spcPct val="100000"/>
              </a:lnSpc>
              <a:spcBef>
                <a:spcPts val="0"/>
              </a:spcBef>
              <a:spcAft>
                <a:spcPts val="0"/>
              </a:spcAft>
              <a:buClr>
                <a:schemeClr val="dk1"/>
              </a:buClr>
              <a:buSzPts val="1300"/>
              <a:buFont typeface="Times New Roman"/>
              <a:buNone/>
            </a:pPr>
            <a:fld id="{00000000-1234-1234-1234-123412341234}" type="slidenum">
              <a:rPr lang="ja-JP"/>
              <a:t>‹#›</a:t>
            </a:fld>
            <a:endParaRPr/>
          </a:p>
        </p:txBody>
      </p:sp>
      <p:sp>
        <p:nvSpPr>
          <p:cNvPr id="177" name="Google Shape;177;p1: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8" name="Google Shape;178;p1:notes"/>
          <p:cNvSpPr txBox="1"/>
          <p:nvPr>
            <p:ph idx="1" type="body"/>
          </p:nvPr>
        </p:nvSpPr>
        <p:spPr>
          <a:xfrm>
            <a:off x="908055" y="4720986"/>
            <a:ext cx="4991091" cy="4471502"/>
          </a:xfrm>
          <a:prstGeom prst="rect">
            <a:avLst/>
          </a:prstGeom>
          <a:noFill/>
          <a:ln>
            <a:noFill/>
          </a:ln>
        </p:spPr>
        <p:txBody>
          <a:bodyPr anchorCtr="0" anchor="t" bIns="47825" lIns="95650" spcFirstLastPara="1" rIns="95650" wrap="square" tIns="478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0: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47" name="Google Shape;247;p10: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1: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54" name="Google Shape;254;p11: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12:notes"/>
          <p:cNvSpPr txBox="1"/>
          <p:nvPr>
            <p:ph idx="10" type="dt"/>
          </p:nvPr>
        </p:nvSpPr>
        <p:spPr>
          <a:xfrm>
            <a:off x="3856825" y="1"/>
            <a:ext cx="2950375" cy="497367"/>
          </a:xfrm>
          <a:prstGeom prst="rect">
            <a:avLst/>
          </a:prstGeom>
          <a:noFill/>
          <a:ln>
            <a:noFill/>
          </a:ln>
        </p:spPr>
        <p:txBody>
          <a:bodyPr anchorCtr="0" anchor="t" bIns="47825" lIns="95650" spcFirstLastPara="1" rIns="95650" wrap="square" tIns="47825">
            <a:noAutofit/>
          </a:bodyPr>
          <a:lstStyle/>
          <a:p>
            <a:pPr indent="0" lvl="0" marL="0" rtl="0" algn="r">
              <a:lnSpc>
                <a:spcPct val="100000"/>
              </a:lnSpc>
              <a:spcBef>
                <a:spcPts val="0"/>
              </a:spcBef>
              <a:spcAft>
                <a:spcPts val="0"/>
              </a:spcAft>
              <a:buClr>
                <a:schemeClr val="dk1"/>
              </a:buClr>
              <a:buSzPts val="1300"/>
              <a:buFont typeface="Times New Roman"/>
              <a:buNone/>
            </a:pPr>
            <a:r>
              <a:rPr lang="ja-JP"/>
              <a:t>7/8/2025 11:03 AM</a:t>
            </a:r>
            <a:endParaRPr/>
          </a:p>
        </p:txBody>
      </p:sp>
      <p:sp>
        <p:nvSpPr>
          <p:cNvPr id="261" name="Google Shape;261;p12:notes"/>
          <p:cNvSpPr txBox="1"/>
          <p:nvPr>
            <p:ph idx="12" type="sldNum"/>
          </p:nvPr>
        </p:nvSpPr>
        <p:spPr>
          <a:xfrm>
            <a:off x="3856825" y="9441971"/>
            <a:ext cx="2950375" cy="497367"/>
          </a:xfrm>
          <a:prstGeom prst="rect">
            <a:avLst/>
          </a:prstGeom>
          <a:noFill/>
          <a:ln>
            <a:noFill/>
          </a:ln>
        </p:spPr>
        <p:txBody>
          <a:bodyPr anchorCtr="0" anchor="b" bIns="47825" lIns="95650" spcFirstLastPara="1" rIns="95650" wrap="square" tIns="47825">
            <a:noAutofit/>
          </a:bodyPr>
          <a:lstStyle/>
          <a:p>
            <a:pPr indent="0" lvl="0" marL="0" rtl="0" algn="r">
              <a:lnSpc>
                <a:spcPct val="100000"/>
              </a:lnSpc>
              <a:spcBef>
                <a:spcPts val="0"/>
              </a:spcBef>
              <a:spcAft>
                <a:spcPts val="0"/>
              </a:spcAft>
              <a:buClr>
                <a:schemeClr val="dk1"/>
              </a:buClr>
              <a:buSzPts val="1300"/>
              <a:buFont typeface="Times New Roman"/>
              <a:buNone/>
            </a:pPr>
            <a:fld id="{00000000-1234-1234-1234-123412341234}" type="slidenum">
              <a:rPr lang="ja-JP"/>
              <a:t>‹#›</a:t>
            </a:fld>
            <a:endParaRPr/>
          </a:p>
        </p:txBody>
      </p:sp>
      <p:sp>
        <p:nvSpPr>
          <p:cNvPr id="262" name="Google Shape;262;p12: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63" name="Google Shape;263;p12:notes"/>
          <p:cNvSpPr txBox="1"/>
          <p:nvPr>
            <p:ph idx="1" type="body"/>
          </p:nvPr>
        </p:nvSpPr>
        <p:spPr>
          <a:xfrm>
            <a:off x="908055" y="4720986"/>
            <a:ext cx="4991091" cy="4471502"/>
          </a:xfrm>
          <a:prstGeom prst="rect">
            <a:avLst/>
          </a:prstGeom>
          <a:noFill/>
          <a:ln>
            <a:noFill/>
          </a:ln>
        </p:spPr>
        <p:txBody>
          <a:bodyPr anchorCtr="0" anchor="t" bIns="47825" lIns="95650" spcFirstLastPara="1" rIns="95650" wrap="square" tIns="478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186" name="Google Shape;186;p2: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193" name="Google Shape;193;p3: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4: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199" name="Google Shape;199;p4: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5: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06" name="Google Shape;206;p5: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6: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13" name="Google Shape;213;p6: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7: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20" name="Google Shape;220;p7: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8: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34" name="Google Shape;234;p8: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9:notes"/>
          <p:cNvSpPr txBox="1"/>
          <p:nvPr>
            <p:ph idx="1" type="body"/>
          </p:nvPr>
        </p:nvSpPr>
        <p:spPr>
          <a:xfrm>
            <a:off x="908055" y="4720986"/>
            <a:ext cx="4991091" cy="4471502"/>
          </a:xfrm>
          <a:prstGeom prst="rect">
            <a:avLst/>
          </a:prstGeom>
        </p:spPr>
        <p:txBody>
          <a:bodyPr anchorCtr="0" anchor="t" bIns="47825" lIns="95650" spcFirstLastPara="1" rIns="95650" wrap="square" tIns="47825">
            <a:noAutofit/>
          </a:bodyPr>
          <a:lstStyle/>
          <a:p>
            <a:pPr indent="0" lvl="0" marL="0" rtl="0" algn="l">
              <a:spcBef>
                <a:spcPts val="360"/>
              </a:spcBef>
              <a:spcAft>
                <a:spcPts val="0"/>
              </a:spcAft>
              <a:buNone/>
            </a:pPr>
            <a:r>
              <a:t/>
            </a:r>
            <a:endParaRPr/>
          </a:p>
        </p:txBody>
      </p:sp>
      <p:sp>
        <p:nvSpPr>
          <p:cNvPr id="240" name="Google Shape;240;p9:notes"/>
          <p:cNvSpPr/>
          <p:nvPr>
            <p:ph idx="2" type="sldImg"/>
          </p:nvPr>
        </p:nvSpPr>
        <p:spPr>
          <a:xfrm>
            <a:off x="714375" y="746125"/>
            <a:ext cx="5383213" cy="3727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表紙" showMasterSp="0">
  <p:cSld name="表紙">
    <p:spTree>
      <p:nvGrpSpPr>
        <p:cNvPr id="49" name="Shape 49"/>
        <p:cNvGrpSpPr/>
        <p:nvPr/>
      </p:nvGrpSpPr>
      <p:grpSpPr>
        <a:xfrm>
          <a:off x="0" y="0"/>
          <a:ext cx="0" cy="0"/>
          <a:chOff x="0" y="0"/>
          <a:chExt cx="0" cy="0"/>
        </a:xfrm>
      </p:grpSpPr>
      <p:cxnSp>
        <p:nvCxnSpPr>
          <p:cNvPr id="50" name="Google Shape;50;p14"/>
          <p:cNvCxnSpPr/>
          <p:nvPr/>
        </p:nvCxnSpPr>
        <p:spPr>
          <a:xfrm>
            <a:off x="4127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1" name="Google Shape;51;p14"/>
          <p:cNvCxnSpPr/>
          <p:nvPr/>
        </p:nvCxnSpPr>
        <p:spPr>
          <a:xfrm>
            <a:off x="257492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2" name="Google Shape;52;p14"/>
          <p:cNvCxnSpPr/>
          <p:nvPr/>
        </p:nvCxnSpPr>
        <p:spPr>
          <a:xfrm>
            <a:off x="27178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3" name="Google Shape;53;p14"/>
          <p:cNvCxnSpPr/>
          <p:nvPr/>
        </p:nvCxnSpPr>
        <p:spPr>
          <a:xfrm>
            <a:off x="487997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4" name="Google Shape;54;p14"/>
          <p:cNvCxnSpPr/>
          <p:nvPr/>
        </p:nvCxnSpPr>
        <p:spPr>
          <a:xfrm>
            <a:off x="5022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5" name="Google Shape;55;p14"/>
          <p:cNvCxnSpPr/>
          <p:nvPr/>
        </p:nvCxnSpPr>
        <p:spPr>
          <a:xfrm>
            <a:off x="7181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6" name="Google Shape;56;p14"/>
          <p:cNvCxnSpPr/>
          <p:nvPr/>
        </p:nvCxnSpPr>
        <p:spPr>
          <a:xfrm>
            <a:off x="73279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7" name="Google Shape;57;p14"/>
          <p:cNvCxnSpPr/>
          <p:nvPr/>
        </p:nvCxnSpPr>
        <p:spPr>
          <a:xfrm>
            <a:off x="9485313"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58" name="Google Shape;58;p14"/>
          <p:cNvCxnSpPr/>
          <p:nvPr/>
        </p:nvCxnSpPr>
        <p:spPr>
          <a:xfrm>
            <a:off x="-298450"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59" name="Google Shape;59;p14"/>
          <p:cNvCxnSpPr/>
          <p:nvPr/>
        </p:nvCxnSpPr>
        <p:spPr>
          <a:xfrm>
            <a:off x="-298450"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0" name="Google Shape;60;p14"/>
          <p:cNvCxnSpPr/>
          <p:nvPr/>
        </p:nvCxnSpPr>
        <p:spPr>
          <a:xfrm>
            <a:off x="-298450"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1" name="Google Shape;61;p14"/>
          <p:cNvCxnSpPr/>
          <p:nvPr/>
        </p:nvCxnSpPr>
        <p:spPr>
          <a:xfrm>
            <a:off x="-298450"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2" name="Google Shape;62;p14"/>
          <p:cNvCxnSpPr/>
          <p:nvPr/>
        </p:nvCxnSpPr>
        <p:spPr>
          <a:xfrm>
            <a:off x="-298450"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3" name="Google Shape;63;p14"/>
          <p:cNvCxnSpPr/>
          <p:nvPr/>
        </p:nvCxnSpPr>
        <p:spPr>
          <a:xfrm>
            <a:off x="-298450"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4" name="Google Shape;64;p14"/>
          <p:cNvCxnSpPr/>
          <p:nvPr/>
        </p:nvCxnSpPr>
        <p:spPr>
          <a:xfrm>
            <a:off x="-298450" y="6416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65" name="Google Shape;65;p14"/>
          <p:cNvCxnSpPr/>
          <p:nvPr/>
        </p:nvCxnSpPr>
        <p:spPr>
          <a:xfrm>
            <a:off x="4127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66" name="Google Shape;66;p14"/>
          <p:cNvCxnSpPr/>
          <p:nvPr/>
        </p:nvCxnSpPr>
        <p:spPr>
          <a:xfrm>
            <a:off x="257492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67" name="Google Shape;67;p14"/>
          <p:cNvCxnSpPr/>
          <p:nvPr/>
        </p:nvCxnSpPr>
        <p:spPr>
          <a:xfrm>
            <a:off x="27178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68" name="Google Shape;68;p14"/>
          <p:cNvCxnSpPr/>
          <p:nvPr/>
        </p:nvCxnSpPr>
        <p:spPr>
          <a:xfrm>
            <a:off x="487997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69" name="Google Shape;69;p14"/>
          <p:cNvCxnSpPr/>
          <p:nvPr/>
        </p:nvCxnSpPr>
        <p:spPr>
          <a:xfrm>
            <a:off x="5022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70" name="Google Shape;70;p14"/>
          <p:cNvCxnSpPr/>
          <p:nvPr/>
        </p:nvCxnSpPr>
        <p:spPr>
          <a:xfrm>
            <a:off x="7181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71" name="Google Shape;71;p14"/>
          <p:cNvCxnSpPr/>
          <p:nvPr/>
        </p:nvCxnSpPr>
        <p:spPr>
          <a:xfrm>
            <a:off x="73279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72" name="Google Shape;72;p14"/>
          <p:cNvCxnSpPr/>
          <p:nvPr/>
        </p:nvCxnSpPr>
        <p:spPr>
          <a:xfrm>
            <a:off x="9926638"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3" name="Google Shape;73;p14"/>
          <p:cNvCxnSpPr/>
          <p:nvPr/>
        </p:nvCxnSpPr>
        <p:spPr>
          <a:xfrm>
            <a:off x="9926638"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4" name="Google Shape;74;p14"/>
          <p:cNvCxnSpPr/>
          <p:nvPr/>
        </p:nvCxnSpPr>
        <p:spPr>
          <a:xfrm>
            <a:off x="9926638"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5" name="Google Shape;75;p14"/>
          <p:cNvCxnSpPr/>
          <p:nvPr/>
        </p:nvCxnSpPr>
        <p:spPr>
          <a:xfrm>
            <a:off x="9926638"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6" name="Google Shape;76;p14"/>
          <p:cNvCxnSpPr/>
          <p:nvPr/>
        </p:nvCxnSpPr>
        <p:spPr>
          <a:xfrm>
            <a:off x="9926638"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7" name="Google Shape;77;p14"/>
          <p:cNvCxnSpPr/>
          <p:nvPr/>
        </p:nvCxnSpPr>
        <p:spPr>
          <a:xfrm>
            <a:off x="9926638"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78" name="Google Shape;78;p14"/>
          <p:cNvCxnSpPr/>
          <p:nvPr/>
        </p:nvCxnSpPr>
        <p:spPr>
          <a:xfrm>
            <a:off x="9926638" y="6416675"/>
            <a:ext cx="282575" cy="0"/>
          </a:xfrm>
          <a:prstGeom prst="straightConnector1">
            <a:avLst/>
          </a:prstGeom>
          <a:noFill/>
          <a:ln cap="flat" cmpd="sng" w="12700">
            <a:solidFill>
              <a:srgbClr val="E60000"/>
            </a:solidFill>
            <a:prstDash val="solid"/>
            <a:round/>
            <a:headEnd len="med" w="med" type="none"/>
            <a:tailEnd len="med" w="med" type="none"/>
          </a:ln>
        </p:spPr>
      </p:cxnSp>
      <p:sp>
        <p:nvSpPr>
          <p:cNvPr id="79" name="Google Shape;79;p14"/>
          <p:cNvSpPr txBox="1"/>
          <p:nvPr>
            <p:ph type="ctrTitle"/>
          </p:nvPr>
        </p:nvSpPr>
        <p:spPr>
          <a:xfrm>
            <a:off x="2720975" y="3138488"/>
            <a:ext cx="6769100" cy="512762"/>
          </a:xfrm>
          <a:prstGeom prst="rect">
            <a:avLst/>
          </a:prstGeom>
          <a:noFill/>
          <a:ln>
            <a:noFill/>
          </a:ln>
        </p:spPr>
        <p:txBody>
          <a:bodyPr anchorCtr="0" anchor="ctr" bIns="0" lIns="0" spcFirstLastPara="1" rIns="0" wrap="square" tIns="0">
            <a:spAutoFit/>
          </a:bodyPr>
          <a:lstStyle>
            <a:lvl1pPr lvl="0" algn="l">
              <a:spcBef>
                <a:spcPts val="0"/>
              </a:spcBef>
              <a:spcAft>
                <a:spcPts val="0"/>
              </a:spcAft>
              <a:buSzPts val="1400"/>
              <a:buNone/>
              <a:defRPr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4"/>
          <p:cNvSpPr txBox="1"/>
          <p:nvPr>
            <p:ph idx="1" type="body"/>
          </p:nvPr>
        </p:nvSpPr>
        <p:spPr>
          <a:xfrm>
            <a:off x="2574925" y="2458885"/>
            <a:ext cx="2846933" cy="301778"/>
          </a:xfrm>
          <a:prstGeom prst="rect">
            <a:avLst/>
          </a:prstGeom>
          <a:noFill/>
          <a:ln>
            <a:noFill/>
          </a:ln>
        </p:spPr>
        <p:txBody>
          <a:bodyPr anchorCtr="0" anchor="b" bIns="49500" lIns="0" spcFirstLastPara="1" rIns="0" wrap="square" tIns="35975">
            <a:spAutoFit/>
          </a:bodyPr>
          <a:lstStyle>
            <a:lvl1pPr indent="-228600" lvl="0" marL="4572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1pPr>
            <a:lvl2pPr indent="-228600" lvl="1" marL="9144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2pPr>
            <a:lvl3pPr indent="-228600" lvl="2" marL="13716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3pPr>
            <a:lvl4pPr indent="-228600" lvl="3" marL="18288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4pPr>
            <a:lvl5pPr indent="-228600" lvl="4" marL="22860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5pPr>
            <a:lvl6pPr indent="-342900" lvl="5" marL="2743200" algn="just">
              <a:lnSpc>
                <a:spcPct val="120000"/>
              </a:lnSpc>
              <a:spcBef>
                <a:spcPts val="540"/>
              </a:spcBef>
              <a:spcAft>
                <a:spcPts val="0"/>
              </a:spcAft>
              <a:buSzPts val="1800"/>
              <a:buChar char="–"/>
              <a:defRPr/>
            </a:lvl6pPr>
            <a:lvl7pPr indent="-342900" lvl="6" marL="3200400" algn="just">
              <a:lnSpc>
                <a:spcPct val="120000"/>
              </a:lnSpc>
              <a:spcBef>
                <a:spcPts val="540"/>
              </a:spcBef>
              <a:spcAft>
                <a:spcPts val="0"/>
              </a:spcAft>
              <a:buSzPts val="1800"/>
              <a:buChar char="–"/>
              <a:defRPr/>
            </a:lvl7pPr>
            <a:lvl8pPr indent="-342900" lvl="7" marL="3657600" algn="just">
              <a:lnSpc>
                <a:spcPct val="120000"/>
              </a:lnSpc>
              <a:spcBef>
                <a:spcPts val="540"/>
              </a:spcBef>
              <a:spcAft>
                <a:spcPts val="0"/>
              </a:spcAft>
              <a:buSzPts val="1800"/>
              <a:buChar char="–"/>
              <a:defRPr/>
            </a:lvl8pPr>
            <a:lvl9pPr indent="-342900" lvl="8" marL="4114800" algn="just">
              <a:lnSpc>
                <a:spcPct val="120000"/>
              </a:lnSpc>
              <a:spcBef>
                <a:spcPts val="540"/>
              </a:spcBef>
              <a:spcAft>
                <a:spcPts val="0"/>
              </a:spcAft>
              <a:buSzPts val="1800"/>
              <a:buChar char="–"/>
              <a:defRPr/>
            </a:lvl9pPr>
          </a:lstStyle>
          <a:p/>
        </p:txBody>
      </p:sp>
      <p:sp>
        <p:nvSpPr>
          <p:cNvPr id="81" name="Google Shape;81;p14"/>
          <p:cNvSpPr txBox="1"/>
          <p:nvPr>
            <p:ph idx="2" type="body"/>
          </p:nvPr>
        </p:nvSpPr>
        <p:spPr>
          <a:xfrm>
            <a:off x="2714625" y="4419600"/>
            <a:ext cx="1615827" cy="301778"/>
          </a:xfrm>
          <a:prstGeom prst="rect">
            <a:avLst/>
          </a:prstGeom>
          <a:noFill/>
          <a:ln>
            <a:noFill/>
          </a:ln>
        </p:spPr>
        <p:txBody>
          <a:bodyPr anchorCtr="0" anchor="t" bIns="49500" lIns="0" spcFirstLastPara="1" rIns="0" wrap="square" tIns="35975">
            <a:spAutoFit/>
          </a:bodyPr>
          <a:lstStyle>
            <a:lvl1pPr indent="-228600" lvl="0" marL="4572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1pPr>
            <a:lvl2pPr indent="-228600" lvl="1" marL="9144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2pPr>
            <a:lvl3pPr indent="-228600" lvl="2" marL="13716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3pPr>
            <a:lvl4pPr indent="-228600" lvl="3" marL="18288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4pPr>
            <a:lvl5pPr indent="-228600" lvl="4" marL="2286000" algn="l">
              <a:lnSpc>
                <a:spcPct val="100000"/>
              </a:lnSpc>
              <a:spcBef>
                <a:spcPts val="0"/>
              </a:spcBef>
              <a:spcAft>
                <a:spcPts val="0"/>
              </a:spcAft>
              <a:buClr>
                <a:schemeClr val="dk1"/>
              </a:buClr>
              <a:buSzPts val="1400"/>
              <a:buFont typeface="Arial"/>
              <a:buNone/>
              <a:defRPr sz="1400">
                <a:solidFill>
                  <a:schemeClr val="dk1"/>
                </a:solidFill>
                <a:latin typeface="Arial"/>
                <a:ea typeface="Arial"/>
                <a:cs typeface="Arial"/>
                <a:sym typeface="Arial"/>
              </a:defRPr>
            </a:lvl5pPr>
            <a:lvl6pPr indent="-342900" lvl="5" marL="2743200" algn="just">
              <a:lnSpc>
                <a:spcPct val="120000"/>
              </a:lnSpc>
              <a:spcBef>
                <a:spcPts val="540"/>
              </a:spcBef>
              <a:spcAft>
                <a:spcPts val="0"/>
              </a:spcAft>
              <a:buSzPts val="1800"/>
              <a:buChar char="–"/>
              <a:defRPr/>
            </a:lvl6pPr>
            <a:lvl7pPr indent="-342900" lvl="6" marL="3200400" algn="just">
              <a:lnSpc>
                <a:spcPct val="120000"/>
              </a:lnSpc>
              <a:spcBef>
                <a:spcPts val="540"/>
              </a:spcBef>
              <a:spcAft>
                <a:spcPts val="0"/>
              </a:spcAft>
              <a:buSzPts val="1800"/>
              <a:buChar char="–"/>
              <a:defRPr/>
            </a:lvl7pPr>
            <a:lvl8pPr indent="-342900" lvl="7" marL="3657600" algn="just">
              <a:lnSpc>
                <a:spcPct val="120000"/>
              </a:lnSpc>
              <a:spcBef>
                <a:spcPts val="540"/>
              </a:spcBef>
              <a:spcAft>
                <a:spcPts val="0"/>
              </a:spcAft>
              <a:buSzPts val="1800"/>
              <a:buChar char="–"/>
              <a:defRPr/>
            </a:lvl8pPr>
            <a:lvl9pPr indent="-342900" lvl="8" marL="4114800" algn="just">
              <a:lnSpc>
                <a:spcPct val="120000"/>
              </a:lnSpc>
              <a:spcBef>
                <a:spcPts val="540"/>
              </a:spcBef>
              <a:spcAft>
                <a:spcPts val="0"/>
              </a:spcAft>
              <a:buSzPts val="1800"/>
              <a:buChar char="–"/>
              <a:defRPr/>
            </a:lvl9pPr>
          </a:lstStyle>
          <a:p/>
        </p:txBody>
      </p:sp>
      <p:sp>
        <p:nvSpPr>
          <p:cNvPr id="82" name="Google Shape;82;p14"/>
          <p:cNvSpPr txBox="1"/>
          <p:nvPr>
            <p:ph idx="3" type="body"/>
          </p:nvPr>
        </p:nvSpPr>
        <p:spPr>
          <a:xfrm>
            <a:off x="2727129" y="784506"/>
            <a:ext cx="2348400" cy="424888"/>
          </a:xfrm>
          <a:prstGeom prst="rect">
            <a:avLst/>
          </a:prstGeom>
          <a:noFill/>
          <a:ln>
            <a:noFill/>
          </a:ln>
        </p:spPr>
        <p:txBody>
          <a:bodyPr anchorCtr="0" anchor="t" bIns="49500" lIns="0" spcFirstLastPara="1" rIns="0" wrap="square" tIns="35975">
            <a:spAutoFit/>
          </a:bodyPr>
          <a:lstStyle>
            <a:lvl1pPr indent="-228600" lvl="0" marL="457200" algn="l">
              <a:lnSpc>
                <a:spcPct val="100000"/>
              </a:lnSpc>
              <a:spcBef>
                <a:spcPts val="0"/>
              </a:spcBef>
              <a:spcAft>
                <a:spcPts val="0"/>
              </a:spcAft>
              <a:buClr>
                <a:schemeClr val="dk1"/>
              </a:buClr>
              <a:buSzPts val="2200"/>
              <a:buFont typeface="Arial"/>
              <a:buNone/>
              <a:defRPr b="1" sz="2200">
                <a:solidFill>
                  <a:schemeClr val="dk1"/>
                </a:solidFill>
                <a:latin typeface="Arial"/>
                <a:ea typeface="Arial"/>
                <a:cs typeface="Arial"/>
                <a:sym typeface="Arial"/>
              </a:defRPr>
            </a:lvl1pPr>
            <a:lvl2pPr indent="-342900" lvl="1" marL="914400" algn="l">
              <a:lnSpc>
                <a:spcPct val="120000"/>
              </a:lnSpc>
              <a:spcBef>
                <a:spcPts val="540"/>
              </a:spcBef>
              <a:spcAft>
                <a:spcPts val="0"/>
              </a:spcAft>
              <a:buSzPts val="1800"/>
              <a:buChar char="●"/>
              <a:defRPr/>
            </a:lvl2pPr>
            <a:lvl3pPr indent="-342900" lvl="2" marL="1371600" algn="l">
              <a:lnSpc>
                <a:spcPct val="120000"/>
              </a:lnSpc>
              <a:spcBef>
                <a:spcPts val="540"/>
              </a:spcBef>
              <a:spcAft>
                <a:spcPts val="0"/>
              </a:spcAft>
              <a:buSzPts val="1800"/>
              <a:buChar char="–"/>
              <a:defRPr/>
            </a:lvl3pPr>
            <a:lvl4pPr indent="-342900" lvl="3" marL="1828800" algn="l">
              <a:lnSpc>
                <a:spcPct val="120000"/>
              </a:lnSpc>
              <a:spcBef>
                <a:spcPts val="540"/>
              </a:spcBef>
              <a:spcAft>
                <a:spcPts val="0"/>
              </a:spcAft>
              <a:buSzPts val="1800"/>
              <a:buChar char="–"/>
              <a:defRPr/>
            </a:lvl4pPr>
            <a:lvl5pPr indent="-342900" lvl="4" marL="2286000" algn="just">
              <a:lnSpc>
                <a:spcPct val="120000"/>
              </a:lnSpc>
              <a:spcBef>
                <a:spcPts val="540"/>
              </a:spcBef>
              <a:spcAft>
                <a:spcPts val="0"/>
              </a:spcAft>
              <a:buSzPts val="1800"/>
              <a:buChar char="–"/>
              <a:defRPr/>
            </a:lvl5pPr>
            <a:lvl6pPr indent="-342900" lvl="5" marL="2743200" algn="just">
              <a:lnSpc>
                <a:spcPct val="120000"/>
              </a:lnSpc>
              <a:spcBef>
                <a:spcPts val="540"/>
              </a:spcBef>
              <a:spcAft>
                <a:spcPts val="0"/>
              </a:spcAft>
              <a:buSzPts val="1800"/>
              <a:buChar char="–"/>
              <a:defRPr/>
            </a:lvl6pPr>
            <a:lvl7pPr indent="-342900" lvl="6" marL="3200400" algn="just">
              <a:lnSpc>
                <a:spcPct val="120000"/>
              </a:lnSpc>
              <a:spcBef>
                <a:spcPts val="540"/>
              </a:spcBef>
              <a:spcAft>
                <a:spcPts val="0"/>
              </a:spcAft>
              <a:buSzPts val="1800"/>
              <a:buChar char="–"/>
              <a:defRPr/>
            </a:lvl7pPr>
            <a:lvl8pPr indent="-342900" lvl="7" marL="3657600" algn="just">
              <a:lnSpc>
                <a:spcPct val="120000"/>
              </a:lnSpc>
              <a:spcBef>
                <a:spcPts val="540"/>
              </a:spcBef>
              <a:spcAft>
                <a:spcPts val="0"/>
              </a:spcAft>
              <a:buSzPts val="1800"/>
              <a:buChar char="–"/>
              <a:defRPr/>
            </a:lvl8pPr>
            <a:lvl9pPr indent="-342900" lvl="8" marL="4114800" algn="just">
              <a:lnSpc>
                <a:spcPct val="120000"/>
              </a:lnSpc>
              <a:spcBef>
                <a:spcPts val="540"/>
              </a:spcBef>
              <a:spcAft>
                <a:spcPts val="0"/>
              </a:spcAft>
              <a:buSzPts val="1800"/>
              <a:buChar char="–"/>
              <a:defRPr/>
            </a:lvl9pPr>
          </a:lstStyle>
          <a:p/>
        </p:txBody>
      </p:sp>
      <p:cxnSp>
        <p:nvCxnSpPr>
          <p:cNvPr id="83" name="Google Shape;83;p14"/>
          <p:cNvCxnSpPr/>
          <p:nvPr/>
        </p:nvCxnSpPr>
        <p:spPr>
          <a:xfrm>
            <a:off x="9926638" y="487036"/>
            <a:ext cx="282575" cy="0"/>
          </a:xfrm>
          <a:prstGeom prst="straightConnector1">
            <a:avLst/>
          </a:prstGeom>
          <a:noFill/>
          <a:ln cap="flat" cmpd="sng" w="12700">
            <a:solidFill>
              <a:srgbClr val="0F99BC"/>
            </a:solidFill>
            <a:prstDash val="solid"/>
            <a:round/>
            <a:headEnd len="med" w="med" type="none"/>
            <a:tailEnd len="med" w="med" type="none"/>
          </a:ln>
        </p:spPr>
      </p:cxnSp>
      <p:grpSp>
        <p:nvGrpSpPr>
          <p:cNvPr id="84" name="Google Shape;84;p14"/>
          <p:cNvGrpSpPr/>
          <p:nvPr/>
        </p:nvGrpSpPr>
        <p:grpSpPr>
          <a:xfrm>
            <a:off x="9483725" y="-261938"/>
            <a:ext cx="1587" cy="247650"/>
            <a:chOff x="9483725" y="-510339"/>
            <a:chExt cx="1587" cy="496050"/>
          </a:xfrm>
        </p:grpSpPr>
        <p:cxnSp>
          <p:nvCxnSpPr>
            <p:cNvPr id="85" name="Google Shape;85;p14"/>
            <p:cNvCxnSpPr/>
            <p:nvPr/>
          </p:nvCxnSpPr>
          <p:spPr>
            <a:xfrm rot="-5400000">
              <a:off x="9361112" y="-138489"/>
              <a:ext cx="248400" cy="0"/>
            </a:xfrm>
            <a:prstGeom prst="straightConnector1">
              <a:avLst/>
            </a:prstGeom>
            <a:noFill/>
            <a:ln cap="flat" cmpd="sng" w="12700">
              <a:solidFill>
                <a:srgbClr val="E60000"/>
              </a:solidFill>
              <a:prstDash val="solid"/>
              <a:round/>
              <a:headEnd len="med" w="med" type="none"/>
              <a:tailEnd len="med" w="med" type="none"/>
            </a:ln>
          </p:spPr>
        </p:cxnSp>
        <p:cxnSp>
          <p:nvCxnSpPr>
            <p:cNvPr id="86" name="Google Shape;86;p14"/>
            <p:cNvCxnSpPr/>
            <p:nvPr/>
          </p:nvCxnSpPr>
          <p:spPr>
            <a:xfrm rot="10800000">
              <a:off x="9483725" y="-510339"/>
              <a:ext cx="0" cy="248401"/>
            </a:xfrm>
            <a:prstGeom prst="straightConnector1">
              <a:avLst/>
            </a:prstGeom>
            <a:noFill/>
            <a:ln cap="flat" cmpd="sng" w="12700">
              <a:solidFill>
                <a:srgbClr val="0F99BC"/>
              </a:solidFill>
              <a:prstDash val="solid"/>
              <a:round/>
              <a:headEnd len="med" w="med" type="none"/>
              <a:tailEnd len="med" w="med" type="none"/>
            </a:ln>
          </p:spPr>
        </p:cxnSp>
      </p:grpSp>
      <p:cxnSp>
        <p:nvCxnSpPr>
          <p:cNvPr id="87" name="Google Shape;87;p14"/>
          <p:cNvCxnSpPr/>
          <p:nvPr/>
        </p:nvCxnSpPr>
        <p:spPr>
          <a:xfrm>
            <a:off x="9926638" y="1082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88" name="Google Shape;88;p14"/>
          <p:cNvCxnSpPr/>
          <p:nvPr/>
        </p:nvCxnSpPr>
        <p:spPr>
          <a:xfrm>
            <a:off x="-298450" y="1082675"/>
            <a:ext cx="282575" cy="0"/>
          </a:xfrm>
          <a:prstGeom prst="straightConnector1">
            <a:avLst/>
          </a:prstGeom>
          <a:noFill/>
          <a:ln cap="flat" cmpd="sng" w="12700">
            <a:solidFill>
              <a:srgbClr val="E60000"/>
            </a:solidFill>
            <a:prstDash val="solid"/>
            <a:round/>
            <a:headEnd len="med" w="med" type="none"/>
            <a:tailEnd len="med" w="med"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スライド" type="titleOnly">
  <p:cSld name="TITLE_ONLY">
    <p:spTree>
      <p:nvGrpSpPr>
        <p:cNvPr id="89" name="Shape 89"/>
        <p:cNvGrpSpPr/>
        <p:nvPr/>
      </p:nvGrpSpPr>
      <p:grpSpPr>
        <a:xfrm>
          <a:off x="0" y="0"/>
          <a:ext cx="0" cy="0"/>
          <a:chOff x="0" y="0"/>
          <a:chExt cx="0" cy="0"/>
        </a:xfrm>
      </p:grpSpPr>
      <p:sp>
        <p:nvSpPr>
          <p:cNvPr id="90" name="Google Shape;90;p15"/>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lvl1pPr lvl="0" algn="l">
              <a:spcBef>
                <a:spcPts val="0"/>
              </a:spcBef>
              <a:spcAft>
                <a:spcPts val="0"/>
              </a:spcAft>
              <a:buSzPts val="1400"/>
              <a:buNone/>
              <a:defRPr b="1" sz="2000">
                <a:solidFill>
                  <a:schemeClr val="dk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showMasterSp="0" type="title">
  <p:cSld name="TITLE">
    <p:spTree>
      <p:nvGrpSpPr>
        <p:cNvPr id="91" name="Shape 91"/>
        <p:cNvGrpSpPr/>
        <p:nvPr/>
      </p:nvGrpSpPr>
      <p:grpSpPr>
        <a:xfrm>
          <a:off x="0" y="0"/>
          <a:ext cx="0" cy="0"/>
          <a:chOff x="0" y="0"/>
          <a:chExt cx="0" cy="0"/>
        </a:xfrm>
      </p:grpSpPr>
      <p:cxnSp>
        <p:nvCxnSpPr>
          <p:cNvPr id="92" name="Google Shape;92;p16"/>
          <p:cNvCxnSpPr/>
          <p:nvPr/>
        </p:nvCxnSpPr>
        <p:spPr>
          <a:xfrm>
            <a:off x="2714625" y="1743075"/>
            <a:ext cx="6769100" cy="0"/>
          </a:xfrm>
          <a:prstGeom prst="straightConnector1">
            <a:avLst/>
          </a:prstGeom>
          <a:noFill/>
          <a:ln cap="flat" cmpd="sng" w="25400">
            <a:solidFill>
              <a:srgbClr val="E60000"/>
            </a:solidFill>
            <a:prstDash val="solid"/>
            <a:round/>
            <a:headEnd len="med" w="med" type="none"/>
            <a:tailEnd len="med" w="med" type="none"/>
          </a:ln>
        </p:spPr>
      </p:cxnSp>
      <p:cxnSp>
        <p:nvCxnSpPr>
          <p:cNvPr id="93" name="Google Shape;93;p16"/>
          <p:cNvCxnSpPr/>
          <p:nvPr/>
        </p:nvCxnSpPr>
        <p:spPr>
          <a:xfrm>
            <a:off x="2720975" y="2341563"/>
            <a:ext cx="6767513" cy="0"/>
          </a:xfrm>
          <a:prstGeom prst="straightConnector1">
            <a:avLst/>
          </a:prstGeom>
          <a:noFill/>
          <a:ln cap="flat" cmpd="sng" w="12700">
            <a:solidFill>
              <a:srgbClr val="5A5A5A"/>
            </a:solidFill>
            <a:prstDash val="solid"/>
            <a:round/>
            <a:headEnd len="med" w="med" type="none"/>
            <a:tailEnd len="med" w="med" type="none"/>
          </a:ln>
        </p:spPr>
      </p:cxnSp>
      <p:cxnSp>
        <p:nvCxnSpPr>
          <p:cNvPr id="94" name="Google Shape;94;p16"/>
          <p:cNvCxnSpPr/>
          <p:nvPr/>
        </p:nvCxnSpPr>
        <p:spPr>
          <a:xfrm>
            <a:off x="4127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95" name="Google Shape;95;p16"/>
          <p:cNvCxnSpPr/>
          <p:nvPr/>
        </p:nvCxnSpPr>
        <p:spPr>
          <a:xfrm>
            <a:off x="257492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96" name="Google Shape;96;p16"/>
          <p:cNvCxnSpPr/>
          <p:nvPr/>
        </p:nvCxnSpPr>
        <p:spPr>
          <a:xfrm>
            <a:off x="27178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97" name="Google Shape;97;p16"/>
          <p:cNvCxnSpPr/>
          <p:nvPr/>
        </p:nvCxnSpPr>
        <p:spPr>
          <a:xfrm>
            <a:off x="487997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98" name="Google Shape;98;p16"/>
          <p:cNvCxnSpPr/>
          <p:nvPr/>
        </p:nvCxnSpPr>
        <p:spPr>
          <a:xfrm>
            <a:off x="5022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99" name="Google Shape;99;p16"/>
          <p:cNvCxnSpPr/>
          <p:nvPr/>
        </p:nvCxnSpPr>
        <p:spPr>
          <a:xfrm>
            <a:off x="7181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00" name="Google Shape;100;p16"/>
          <p:cNvCxnSpPr/>
          <p:nvPr/>
        </p:nvCxnSpPr>
        <p:spPr>
          <a:xfrm>
            <a:off x="73279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01" name="Google Shape;101;p16"/>
          <p:cNvCxnSpPr/>
          <p:nvPr/>
        </p:nvCxnSpPr>
        <p:spPr>
          <a:xfrm>
            <a:off x="9485313"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02" name="Google Shape;102;p16"/>
          <p:cNvCxnSpPr/>
          <p:nvPr/>
        </p:nvCxnSpPr>
        <p:spPr>
          <a:xfrm>
            <a:off x="-298450"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3" name="Google Shape;103;p16"/>
          <p:cNvCxnSpPr/>
          <p:nvPr/>
        </p:nvCxnSpPr>
        <p:spPr>
          <a:xfrm>
            <a:off x="-298450"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4" name="Google Shape;104;p16"/>
          <p:cNvCxnSpPr/>
          <p:nvPr/>
        </p:nvCxnSpPr>
        <p:spPr>
          <a:xfrm>
            <a:off x="-298450"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5" name="Google Shape;105;p16"/>
          <p:cNvCxnSpPr/>
          <p:nvPr/>
        </p:nvCxnSpPr>
        <p:spPr>
          <a:xfrm>
            <a:off x="-298450"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6" name="Google Shape;106;p16"/>
          <p:cNvCxnSpPr/>
          <p:nvPr/>
        </p:nvCxnSpPr>
        <p:spPr>
          <a:xfrm>
            <a:off x="-298450"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7" name="Google Shape;107;p16"/>
          <p:cNvCxnSpPr/>
          <p:nvPr/>
        </p:nvCxnSpPr>
        <p:spPr>
          <a:xfrm>
            <a:off x="-298450"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8" name="Google Shape;108;p16"/>
          <p:cNvCxnSpPr/>
          <p:nvPr/>
        </p:nvCxnSpPr>
        <p:spPr>
          <a:xfrm>
            <a:off x="-298450" y="6416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09" name="Google Shape;109;p16"/>
          <p:cNvCxnSpPr/>
          <p:nvPr/>
        </p:nvCxnSpPr>
        <p:spPr>
          <a:xfrm>
            <a:off x="4127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0" name="Google Shape;110;p16"/>
          <p:cNvCxnSpPr/>
          <p:nvPr/>
        </p:nvCxnSpPr>
        <p:spPr>
          <a:xfrm>
            <a:off x="257492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1" name="Google Shape;111;p16"/>
          <p:cNvCxnSpPr/>
          <p:nvPr/>
        </p:nvCxnSpPr>
        <p:spPr>
          <a:xfrm>
            <a:off x="27178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2" name="Google Shape;112;p16"/>
          <p:cNvCxnSpPr/>
          <p:nvPr/>
        </p:nvCxnSpPr>
        <p:spPr>
          <a:xfrm>
            <a:off x="487997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3" name="Google Shape;113;p16"/>
          <p:cNvCxnSpPr/>
          <p:nvPr/>
        </p:nvCxnSpPr>
        <p:spPr>
          <a:xfrm>
            <a:off x="5022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4" name="Google Shape;114;p16"/>
          <p:cNvCxnSpPr/>
          <p:nvPr/>
        </p:nvCxnSpPr>
        <p:spPr>
          <a:xfrm>
            <a:off x="7181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5" name="Google Shape;115;p16"/>
          <p:cNvCxnSpPr/>
          <p:nvPr/>
        </p:nvCxnSpPr>
        <p:spPr>
          <a:xfrm>
            <a:off x="73279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16" name="Google Shape;116;p16"/>
          <p:cNvCxnSpPr/>
          <p:nvPr/>
        </p:nvCxnSpPr>
        <p:spPr>
          <a:xfrm>
            <a:off x="9926638"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17" name="Google Shape;117;p16"/>
          <p:cNvCxnSpPr/>
          <p:nvPr/>
        </p:nvCxnSpPr>
        <p:spPr>
          <a:xfrm>
            <a:off x="9926638"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18" name="Google Shape;118;p16"/>
          <p:cNvCxnSpPr/>
          <p:nvPr/>
        </p:nvCxnSpPr>
        <p:spPr>
          <a:xfrm>
            <a:off x="9926638"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19" name="Google Shape;119;p16"/>
          <p:cNvCxnSpPr/>
          <p:nvPr/>
        </p:nvCxnSpPr>
        <p:spPr>
          <a:xfrm>
            <a:off x="9926638"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20" name="Google Shape;120;p16"/>
          <p:cNvCxnSpPr/>
          <p:nvPr/>
        </p:nvCxnSpPr>
        <p:spPr>
          <a:xfrm>
            <a:off x="9926638"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21" name="Google Shape;121;p16"/>
          <p:cNvCxnSpPr/>
          <p:nvPr/>
        </p:nvCxnSpPr>
        <p:spPr>
          <a:xfrm>
            <a:off x="9926638"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22" name="Google Shape;122;p16"/>
          <p:cNvCxnSpPr/>
          <p:nvPr/>
        </p:nvCxnSpPr>
        <p:spPr>
          <a:xfrm>
            <a:off x="9926638" y="6416675"/>
            <a:ext cx="282575" cy="0"/>
          </a:xfrm>
          <a:prstGeom prst="straightConnector1">
            <a:avLst/>
          </a:prstGeom>
          <a:noFill/>
          <a:ln cap="flat" cmpd="sng" w="12700">
            <a:solidFill>
              <a:srgbClr val="E60000"/>
            </a:solidFill>
            <a:prstDash val="solid"/>
            <a:round/>
            <a:headEnd len="med" w="med" type="none"/>
            <a:tailEnd len="med" w="med" type="none"/>
          </a:ln>
        </p:spPr>
      </p:cxnSp>
      <p:sp>
        <p:nvSpPr>
          <p:cNvPr id="123" name="Google Shape;123;p16"/>
          <p:cNvSpPr txBox="1"/>
          <p:nvPr/>
        </p:nvSpPr>
        <p:spPr>
          <a:xfrm>
            <a:off x="9083675" y="6477000"/>
            <a:ext cx="406400" cy="2603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fld id="{00000000-1234-1234-1234-123412341234}" type="slidenum">
              <a:rPr lang="ja-JP" sz="1000">
                <a:solidFill>
                  <a:srgbClr val="000000"/>
                </a:solidFill>
                <a:latin typeface="Arial"/>
                <a:ea typeface="Arial"/>
                <a:cs typeface="Arial"/>
                <a:sym typeface="Arial"/>
              </a:rPr>
              <a:t>‹#›</a:t>
            </a:fld>
            <a:endParaRPr sz="1000">
              <a:solidFill>
                <a:srgbClr val="000000"/>
              </a:solidFill>
              <a:latin typeface="Arial"/>
              <a:ea typeface="Arial"/>
              <a:cs typeface="Arial"/>
              <a:sym typeface="Arial"/>
            </a:endParaRPr>
          </a:p>
        </p:txBody>
      </p:sp>
      <p:sp>
        <p:nvSpPr>
          <p:cNvPr id="124" name="Google Shape;124;p16"/>
          <p:cNvSpPr txBox="1"/>
          <p:nvPr/>
        </p:nvSpPr>
        <p:spPr>
          <a:xfrm>
            <a:off x="9297988" y="6477000"/>
            <a:ext cx="347662" cy="258763"/>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ja-JP" sz="1000">
                <a:solidFill>
                  <a:schemeClr val="lt1"/>
                </a:solidFill>
                <a:latin typeface="Arial"/>
                <a:ea typeface="Arial"/>
                <a:cs typeface="Arial"/>
                <a:sym typeface="Arial"/>
              </a:rPr>
              <a:t>/●</a:t>
            </a:r>
            <a:endParaRPr/>
          </a:p>
        </p:txBody>
      </p:sp>
      <p:sp>
        <p:nvSpPr>
          <p:cNvPr id="125" name="Google Shape;125;p16"/>
          <p:cNvSpPr txBox="1"/>
          <p:nvPr>
            <p:ph type="ctrTitle"/>
          </p:nvPr>
        </p:nvSpPr>
        <p:spPr>
          <a:xfrm>
            <a:off x="2720975" y="1785937"/>
            <a:ext cx="6769100" cy="512762"/>
          </a:xfrm>
          <a:prstGeom prst="rect">
            <a:avLst/>
          </a:prstGeom>
          <a:noFill/>
          <a:ln>
            <a:noFill/>
          </a:ln>
        </p:spPr>
        <p:txBody>
          <a:bodyPr anchorCtr="0" anchor="ctr" bIns="0" lIns="0" spcFirstLastPara="1" rIns="0" wrap="square" tIns="0">
            <a:spAutoFit/>
          </a:bodyPr>
          <a:lstStyle>
            <a:lvl1pPr lvl="0" algn="l">
              <a:spcBef>
                <a:spcPts val="0"/>
              </a:spcBef>
              <a:spcAft>
                <a:spcPts val="0"/>
              </a:spcAft>
              <a:buSzPts val="1400"/>
              <a:buNone/>
              <a:defRPr sz="2800">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126" name="Google Shape;126;p16"/>
          <p:cNvCxnSpPr/>
          <p:nvPr/>
        </p:nvCxnSpPr>
        <p:spPr>
          <a:xfrm>
            <a:off x="9926638" y="487036"/>
            <a:ext cx="282575" cy="0"/>
          </a:xfrm>
          <a:prstGeom prst="straightConnector1">
            <a:avLst/>
          </a:prstGeom>
          <a:noFill/>
          <a:ln cap="flat" cmpd="sng" w="12700">
            <a:solidFill>
              <a:srgbClr val="0F99BC"/>
            </a:solidFill>
            <a:prstDash val="solid"/>
            <a:round/>
            <a:headEnd len="med" w="med" type="none"/>
            <a:tailEnd len="med" w="med" type="none"/>
          </a:ln>
        </p:spPr>
      </p:cxnSp>
      <p:grpSp>
        <p:nvGrpSpPr>
          <p:cNvPr id="127" name="Google Shape;127;p16"/>
          <p:cNvGrpSpPr/>
          <p:nvPr/>
        </p:nvGrpSpPr>
        <p:grpSpPr>
          <a:xfrm>
            <a:off x="9483725" y="-261938"/>
            <a:ext cx="1587" cy="247650"/>
            <a:chOff x="9483725" y="-510339"/>
            <a:chExt cx="1587" cy="496050"/>
          </a:xfrm>
        </p:grpSpPr>
        <p:cxnSp>
          <p:nvCxnSpPr>
            <p:cNvPr id="128" name="Google Shape;128;p16"/>
            <p:cNvCxnSpPr/>
            <p:nvPr/>
          </p:nvCxnSpPr>
          <p:spPr>
            <a:xfrm rot="-5400000">
              <a:off x="9361112" y="-138489"/>
              <a:ext cx="248400" cy="0"/>
            </a:xfrm>
            <a:prstGeom prst="straightConnector1">
              <a:avLst/>
            </a:prstGeom>
            <a:noFill/>
            <a:ln cap="flat" cmpd="sng" w="12700">
              <a:solidFill>
                <a:srgbClr val="E60000"/>
              </a:solidFill>
              <a:prstDash val="solid"/>
              <a:round/>
              <a:headEnd len="med" w="med" type="none"/>
              <a:tailEnd len="med" w="med" type="none"/>
            </a:ln>
          </p:spPr>
        </p:cxnSp>
        <p:cxnSp>
          <p:nvCxnSpPr>
            <p:cNvPr id="129" name="Google Shape;129;p16"/>
            <p:cNvCxnSpPr/>
            <p:nvPr/>
          </p:nvCxnSpPr>
          <p:spPr>
            <a:xfrm rot="10800000">
              <a:off x="9483725" y="-510339"/>
              <a:ext cx="0" cy="248401"/>
            </a:xfrm>
            <a:prstGeom prst="straightConnector1">
              <a:avLst/>
            </a:prstGeom>
            <a:noFill/>
            <a:ln cap="flat" cmpd="sng" w="12700">
              <a:solidFill>
                <a:srgbClr val="0F99BC"/>
              </a:solidFill>
              <a:prstDash val="solid"/>
              <a:round/>
              <a:headEnd len="med" w="med" type="none"/>
              <a:tailEnd len="med" w="med" type="none"/>
            </a:ln>
          </p:spPr>
        </p:cxnSp>
      </p:grpSp>
      <p:cxnSp>
        <p:nvCxnSpPr>
          <p:cNvPr id="130" name="Google Shape;130;p16"/>
          <p:cNvCxnSpPr/>
          <p:nvPr/>
        </p:nvCxnSpPr>
        <p:spPr>
          <a:xfrm>
            <a:off x="9926638" y="1082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31" name="Google Shape;131;p16"/>
          <p:cNvCxnSpPr/>
          <p:nvPr/>
        </p:nvCxnSpPr>
        <p:spPr>
          <a:xfrm>
            <a:off x="-298450" y="1082675"/>
            <a:ext cx="282575" cy="0"/>
          </a:xfrm>
          <a:prstGeom prst="straightConnector1">
            <a:avLst/>
          </a:prstGeom>
          <a:noFill/>
          <a:ln cap="flat" cmpd="sng" w="12700">
            <a:solidFill>
              <a:srgbClr val="E60000"/>
            </a:solidFill>
            <a:prstDash val="solid"/>
            <a:round/>
            <a:headEnd len="med" w="med" type="none"/>
            <a:tailEnd len="med" w="med"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ppendix" showMasterSp="0">
  <p:cSld name="Appendix">
    <p:spTree>
      <p:nvGrpSpPr>
        <p:cNvPr id="132" name="Shape 132"/>
        <p:cNvGrpSpPr/>
        <p:nvPr/>
      </p:nvGrpSpPr>
      <p:grpSpPr>
        <a:xfrm>
          <a:off x="0" y="0"/>
          <a:ext cx="0" cy="0"/>
          <a:chOff x="0" y="0"/>
          <a:chExt cx="0" cy="0"/>
        </a:xfrm>
      </p:grpSpPr>
      <p:cxnSp>
        <p:nvCxnSpPr>
          <p:cNvPr id="133" name="Google Shape;133;p17"/>
          <p:cNvCxnSpPr/>
          <p:nvPr/>
        </p:nvCxnSpPr>
        <p:spPr>
          <a:xfrm>
            <a:off x="2714625" y="3095625"/>
            <a:ext cx="6769100" cy="0"/>
          </a:xfrm>
          <a:prstGeom prst="straightConnector1">
            <a:avLst/>
          </a:prstGeom>
          <a:noFill/>
          <a:ln cap="flat" cmpd="sng" w="25400">
            <a:solidFill>
              <a:srgbClr val="E60000"/>
            </a:solidFill>
            <a:prstDash val="solid"/>
            <a:round/>
            <a:headEnd len="med" w="med" type="none"/>
            <a:tailEnd len="med" w="med" type="none"/>
          </a:ln>
        </p:spPr>
      </p:cxnSp>
      <p:cxnSp>
        <p:nvCxnSpPr>
          <p:cNvPr id="134" name="Google Shape;134;p17"/>
          <p:cNvCxnSpPr/>
          <p:nvPr/>
        </p:nvCxnSpPr>
        <p:spPr>
          <a:xfrm>
            <a:off x="2720975" y="3694113"/>
            <a:ext cx="6767513" cy="0"/>
          </a:xfrm>
          <a:prstGeom prst="straightConnector1">
            <a:avLst/>
          </a:prstGeom>
          <a:noFill/>
          <a:ln cap="flat" cmpd="sng" w="12700">
            <a:solidFill>
              <a:srgbClr val="5A5A5A"/>
            </a:solidFill>
            <a:prstDash val="solid"/>
            <a:round/>
            <a:headEnd len="med" w="med" type="none"/>
            <a:tailEnd len="med" w="med" type="none"/>
          </a:ln>
        </p:spPr>
      </p:cxnSp>
      <p:cxnSp>
        <p:nvCxnSpPr>
          <p:cNvPr id="135" name="Google Shape;135;p17"/>
          <p:cNvCxnSpPr/>
          <p:nvPr/>
        </p:nvCxnSpPr>
        <p:spPr>
          <a:xfrm>
            <a:off x="4127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36" name="Google Shape;136;p17"/>
          <p:cNvCxnSpPr/>
          <p:nvPr/>
        </p:nvCxnSpPr>
        <p:spPr>
          <a:xfrm>
            <a:off x="257492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37" name="Google Shape;137;p17"/>
          <p:cNvCxnSpPr/>
          <p:nvPr/>
        </p:nvCxnSpPr>
        <p:spPr>
          <a:xfrm>
            <a:off x="27178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38" name="Google Shape;138;p17"/>
          <p:cNvCxnSpPr/>
          <p:nvPr/>
        </p:nvCxnSpPr>
        <p:spPr>
          <a:xfrm>
            <a:off x="487997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39" name="Google Shape;139;p17"/>
          <p:cNvCxnSpPr/>
          <p:nvPr/>
        </p:nvCxnSpPr>
        <p:spPr>
          <a:xfrm>
            <a:off x="5022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40" name="Google Shape;140;p17"/>
          <p:cNvCxnSpPr/>
          <p:nvPr/>
        </p:nvCxnSpPr>
        <p:spPr>
          <a:xfrm>
            <a:off x="7181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41" name="Google Shape;141;p17"/>
          <p:cNvCxnSpPr/>
          <p:nvPr/>
        </p:nvCxnSpPr>
        <p:spPr>
          <a:xfrm>
            <a:off x="73279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42" name="Google Shape;142;p17"/>
          <p:cNvCxnSpPr/>
          <p:nvPr/>
        </p:nvCxnSpPr>
        <p:spPr>
          <a:xfrm>
            <a:off x="9485313"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43" name="Google Shape;143;p17"/>
          <p:cNvCxnSpPr/>
          <p:nvPr/>
        </p:nvCxnSpPr>
        <p:spPr>
          <a:xfrm>
            <a:off x="-298450"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4" name="Google Shape;144;p17"/>
          <p:cNvCxnSpPr/>
          <p:nvPr/>
        </p:nvCxnSpPr>
        <p:spPr>
          <a:xfrm>
            <a:off x="-298450"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5" name="Google Shape;145;p17"/>
          <p:cNvCxnSpPr/>
          <p:nvPr/>
        </p:nvCxnSpPr>
        <p:spPr>
          <a:xfrm>
            <a:off x="-298450"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6" name="Google Shape;146;p17"/>
          <p:cNvCxnSpPr/>
          <p:nvPr/>
        </p:nvCxnSpPr>
        <p:spPr>
          <a:xfrm>
            <a:off x="-298450"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7" name="Google Shape;147;p17"/>
          <p:cNvCxnSpPr/>
          <p:nvPr/>
        </p:nvCxnSpPr>
        <p:spPr>
          <a:xfrm>
            <a:off x="-298450"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8" name="Google Shape;148;p17"/>
          <p:cNvCxnSpPr/>
          <p:nvPr/>
        </p:nvCxnSpPr>
        <p:spPr>
          <a:xfrm>
            <a:off x="-298450"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49" name="Google Shape;149;p17"/>
          <p:cNvCxnSpPr/>
          <p:nvPr/>
        </p:nvCxnSpPr>
        <p:spPr>
          <a:xfrm>
            <a:off x="-298450" y="6416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50" name="Google Shape;150;p17"/>
          <p:cNvCxnSpPr/>
          <p:nvPr/>
        </p:nvCxnSpPr>
        <p:spPr>
          <a:xfrm>
            <a:off x="4127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1" name="Google Shape;151;p17"/>
          <p:cNvCxnSpPr/>
          <p:nvPr/>
        </p:nvCxnSpPr>
        <p:spPr>
          <a:xfrm>
            <a:off x="257492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2" name="Google Shape;152;p17"/>
          <p:cNvCxnSpPr/>
          <p:nvPr/>
        </p:nvCxnSpPr>
        <p:spPr>
          <a:xfrm>
            <a:off x="27178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3" name="Google Shape;153;p17"/>
          <p:cNvCxnSpPr/>
          <p:nvPr/>
        </p:nvCxnSpPr>
        <p:spPr>
          <a:xfrm>
            <a:off x="487997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4" name="Google Shape;154;p17"/>
          <p:cNvCxnSpPr/>
          <p:nvPr/>
        </p:nvCxnSpPr>
        <p:spPr>
          <a:xfrm>
            <a:off x="5022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5" name="Google Shape;155;p17"/>
          <p:cNvCxnSpPr/>
          <p:nvPr/>
        </p:nvCxnSpPr>
        <p:spPr>
          <a:xfrm>
            <a:off x="7181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6" name="Google Shape;156;p17"/>
          <p:cNvCxnSpPr/>
          <p:nvPr/>
        </p:nvCxnSpPr>
        <p:spPr>
          <a:xfrm>
            <a:off x="73279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57" name="Google Shape;157;p17"/>
          <p:cNvCxnSpPr/>
          <p:nvPr/>
        </p:nvCxnSpPr>
        <p:spPr>
          <a:xfrm>
            <a:off x="9926638"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58" name="Google Shape;158;p17"/>
          <p:cNvCxnSpPr/>
          <p:nvPr/>
        </p:nvCxnSpPr>
        <p:spPr>
          <a:xfrm>
            <a:off x="9926638"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59" name="Google Shape;159;p17"/>
          <p:cNvCxnSpPr/>
          <p:nvPr/>
        </p:nvCxnSpPr>
        <p:spPr>
          <a:xfrm>
            <a:off x="9926638"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60" name="Google Shape;160;p17"/>
          <p:cNvCxnSpPr/>
          <p:nvPr/>
        </p:nvCxnSpPr>
        <p:spPr>
          <a:xfrm>
            <a:off x="9926638"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61" name="Google Shape;161;p17"/>
          <p:cNvCxnSpPr/>
          <p:nvPr/>
        </p:nvCxnSpPr>
        <p:spPr>
          <a:xfrm>
            <a:off x="9926638"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62" name="Google Shape;162;p17"/>
          <p:cNvCxnSpPr/>
          <p:nvPr/>
        </p:nvCxnSpPr>
        <p:spPr>
          <a:xfrm>
            <a:off x="9926638"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63" name="Google Shape;163;p17"/>
          <p:cNvCxnSpPr/>
          <p:nvPr/>
        </p:nvCxnSpPr>
        <p:spPr>
          <a:xfrm>
            <a:off x="9926638" y="6416675"/>
            <a:ext cx="282575" cy="0"/>
          </a:xfrm>
          <a:prstGeom prst="straightConnector1">
            <a:avLst/>
          </a:prstGeom>
          <a:noFill/>
          <a:ln cap="flat" cmpd="sng" w="12700">
            <a:solidFill>
              <a:srgbClr val="E60000"/>
            </a:solidFill>
            <a:prstDash val="solid"/>
            <a:round/>
            <a:headEnd len="med" w="med" type="none"/>
            <a:tailEnd len="med" w="med" type="none"/>
          </a:ln>
        </p:spPr>
      </p:cxnSp>
      <p:sp>
        <p:nvSpPr>
          <p:cNvPr id="164" name="Google Shape;164;p17"/>
          <p:cNvSpPr txBox="1"/>
          <p:nvPr/>
        </p:nvSpPr>
        <p:spPr>
          <a:xfrm>
            <a:off x="9083675" y="6477000"/>
            <a:ext cx="406400" cy="2603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fld id="{00000000-1234-1234-1234-123412341234}" type="slidenum">
              <a:rPr lang="ja-JP" sz="1000">
                <a:solidFill>
                  <a:srgbClr val="000000"/>
                </a:solidFill>
                <a:latin typeface="Arial"/>
                <a:ea typeface="Arial"/>
                <a:cs typeface="Arial"/>
                <a:sym typeface="Arial"/>
              </a:rPr>
              <a:t>‹#›</a:t>
            </a:fld>
            <a:endParaRPr sz="1000">
              <a:solidFill>
                <a:srgbClr val="000000"/>
              </a:solidFill>
              <a:latin typeface="Arial"/>
              <a:ea typeface="Arial"/>
              <a:cs typeface="Arial"/>
              <a:sym typeface="Arial"/>
            </a:endParaRPr>
          </a:p>
        </p:txBody>
      </p:sp>
      <p:sp>
        <p:nvSpPr>
          <p:cNvPr id="165" name="Google Shape;165;p17"/>
          <p:cNvSpPr txBox="1"/>
          <p:nvPr/>
        </p:nvSpPr>
        <p:spPr>
          <a:xfrm>
            <a:off x="9297988" y="6477000"/>
            <a:ext cx="347662" cy="258763"/>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ja-JP" sz="1000">
                <a:solidFill>
                  <a:schemeClr val="lt1"/>
                </a:solidFill>
                <a:latin typeface="Arial"/>
                <a:ea typeface="Arial"/>
                <a:cs typeface="Arial"/>
                <a:sym typeface="Arial"/>
              </a:rPr>
              <a:t>/●</a:t>
            </a:r>
            <a:endParaRPr/>
          </a:p>
        </p:txBody>
      </p:sp>
      <p:sp>
        <p:nvSpPr>
          <p:cNvPr id="166" name="Google Shape;166;p17"/>
          <p:cNvSpPr txBox="1"/>
          <p:nvPr>
            <p:ph type="ctrTitle"/>
          </p:nvPr>
        </p:nvSpPr>
        <p:spPr>
          <a:xfrm>
            <a:off x="2720975" y="3138488"/>
            <a:ext cx="6769100" cy="512762"/>
          </a:xfrm>
          <a:prstGeom prst="rect">
            <a:avLst/>
          </a:prstGeom>
          <a:noFill/>
          <a:ln>
            <a:noFill/>
          </a:ln>
        </p:spPr>
        <p:txBody>
          <a:bodyPr anchorCtr="0" anchor="ctr" bIns="0" lIns="0" spcFirstLastPara="1" rIns="0" wrap="square" tIns="0">
            <a:spAutoFit/>
          </a:bodyPr>
          <a:lstStyle>
            <a:lvl1pPr lvl="0" algn="l">
              <a:spcBef>
                <a:spcPts val="0"/>
              </a:spcBef>
              <a:spcAft>
                <a:spcPts val="0"/>
              </a:spcAft>
              <a:buSzPts val="1400"/>
              <a:buNone/>
              <a:defRPr sz="2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17"/>
          <p:cNvSpPr/>
          <p:nvPr/>
        </p:nvSpPr>
        <p:spPr>
          <a:xfrm>
            <a:off x="2730500" y="2757335"/>
            <a:ext cx="746999" cy="301778"/>
          </a:xfrm>
          <a:prstGeom prst="rect">
            <a:avLst/>
          </a:prstGeom>
          <a:noFill/>
          <a:ln>
            <a:noFill/>
          </a:ln>
        </p:spPr>
        <p:txBody>
          <a:bodyPr anchorCtr="0" anchor="b" bIns="49500" lIns="0" spcFirstLastPara="1" rIns="0" wrap="square" tIns="35975">
            <a:spAutoFit/>
          </a:bodyPr>
          <a:lstStyle/>
          <a:p>
            <a:pPr indent="0" lvl="0" marL="0" marR="0" rtl="0" algn="l">
              <a:lnSpc>
                <a:spcPct val="100000"/>
              </a:lnSpc>
              <a:spcBef>
                <a:spcPts val="0"/>
              </a:spcBef>
              <a:spcAft>
                <a:spcPts val="0"/>
              </a:spcAft>
              <a:buClr>
                <a:schemeClr val="dk1"/>
              </a:buClr>
              <a:buSzPts val="1400"/>
              <a:buFont typeface="Noto Sans Symbols"/>
              <a:buNone/>
            </a:pPr>
            <a:r>
              <a:rPr lang="ja-JP" sz="1400">
                <a:solidFill>
                  <a:schemeClr val="dk1"/>
                </a:solidFill>
                <a:latin typeface="Arial"/>
                <a:ea typeface="Arial"/>
                <a:cs typeface="Arial"/>
                <a:sym typeface="Arial"/>
              </a:rPr>
              <a:t>Appendix</a:t>
            </a:r>
            <a:endParaRPr sz="1400">
              <a:solidFill>
                <a:schemeClr val="dk1"/>
              </a:solidFill>
              <a:latin typeface="Arial"/>
              <a:ea typeface="Arial"/>
              <a:cs typeface="Arial"/>
              <a:sym typeface="Arial"/>
            </a:endParaRPr>
          </a:p>
        </p:txBody>
      </p:sp>
      <p:cxnSp>
        <p:nvCxnSpPr>
          <p:cNvPr id="168" name="Google Shape;168;p17"/>
          <p:cNvCxnSpPr/>
          <p:nvPr/>
        </p:nvCxnSpPr>
        <p:spPr>
          <a:xfrm>
            <a:off x="9926638" y="487036"/>
            <a:ext cx="282575" cy="0"/>
          </a:xfrm>
          <a:prstGeom prst="straightConnector1">
            <a:avLst/>
          </a:prstGeom>
          <a:noFill/>
          <a:ln cap="flat" cmpd="sng" w="12700">
            <a:solidFill>
              <a:srgbClr val="0F99BC"/>
            </a:solidFill>
            <a:prstDash val="solid"/>
            <a:round/>
            <a:headEnd len="med" w="med" type="none"/>
            <a:tailEnd len="med" w="med" type="none"/>
          </a:ln>
        </p:spPr>
      </p:cxnSp>
      <p:grpSp>
        <p:nvGrpSpPr>
          <p:cNvPr id="169" name="Google Shape;169;p17"/>
          <p:cNvGrpSpPr/>
          <p:nvPr/>
        </p:nvGrpSpPr>
        <p:grpSpPr>
          <a:xfrm>
            <a:off x="9483725" y="-261938"/>
            <a:ext cx="1587" cy="247650"/>
            <a:chOff x="9483725" y="-510339"/>
            <a:chExt cx="1587" cy="496050"/>
          </a:xfrm>
        </p:grpSpPr>
        <p:cxnSp>
          <p:nvCxnSpPr>
            <p:cNvPr id="170" name="Google Shape;170;p17"/>
            <p:cNvCxnSpPr/>
            <p:nvPr/>
          </p:nvCxnSpPr>
          <p:spPr>
            <a:xfrm rot="-5400000">
              <a:off x="9361112" y="-138489"/>
              <a:ext cx="248400" cy="0"/>
            </a:xfrm>
            <a:prstGeom prst="straightConnector1">
              <a:avLst/>
            </a:prstGeom>
            <a:noFill/>
            <a:ln cap="flat" cmpd="sng" w="12700">
              <a:solidFill>
                <a:srgbClr val="E60000"/>
              </a:solidFill>
              <a:prstDash val="solid"/>
              <a:round/>
              <a:headEnd len="med" w="med" type="none"/>
              <a:tailEnd len="med" w="med" type="none"/>
            </a:ln>
          </p:spPr>
        </p:cxnSp>
        <p:cxnSp>
          <p:nvCxnSpPr>
            <p:cNvPr id="171" name="Google Shape;171;p17"/>
            <p:cNvCxnSpPr/>
            <p:nvPr/>
          </p:nvCxnSpPr>
          <p:spPr>
            <a:xfrm rot="10800000">
              <a:off x="9483725" y="-510339"/>
              <a:ext cx="0" cy="248401"/>
            </a:xfrm>
            <a:prstGeom prst="straightConnector1">
              <a:avLst/>
            </a:prstGeom>
            <a:noFill/>
            <a:ln cap="flat" cmpd="sng" w="12700">
              <a:solidFill>
                <a:srgbClr val="0F99BC"/>
              </a:solidFill>
              <a:prstDash val="solid"/>
              <a:round/>
              <a:headEnd len="med" w="med" type="none"/>
              <a:tailEnd len="med" w="med" type="none"/>
            </a:ln>
          </p:spPr>
        </p:cxnSp>
      </p:grpSp>
      <p:cxnSp>
        <p:nvCxnSpPr>
          <p:cNvPr id="172" name="Google Shape;172;p17"/>
          <p:cNvCxnSpPr/>
          <p:nvPr/>
        </p:nvCxnSpPr>
        <p:spPr>
          <a:xfrm>
            <a:off x="9926638" y="1082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173" name="Google Shape;173;p17"/>
          <p:cNvCxnSpPr/>
          <p:nvPr/>
        </p:nvCxnSpPr>
        <p:spPr>
          <a:xfrm>
            <a:off x="-298450" y="1082675"/>
            <a:ext cx="282575" cy="0"/>
          </a:xfrm>
          <a:prstGeom prst="straightConnector1">
            <a:avLst/>
          </a:prstGeom>
          <a:noFill/>
          <a:ln cap="flat" cmpd="sng" w="12700">
            <a:solidFill>
              <a:srgbClr val="E60000"/>
            </a:solidFill>
            <a:prstDash val="solid"/>
            <a:round/>
            <a:headEnd len="med" w="med" type="none"/>
            <a:tailEnd len="med" w="med" type="none"/>
          </a:ln>
        </p:spPr>
      </p:cxn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nvSpPr>
        <p:spPr>
          <a:xfrm>
            <a:off x="9083675" y="6477000"/>
            <a:ext cx="406400" cy="2603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fld id="{00000000-1234-1234-1234-123412341234}" type="slidenum">
              <a:rPr b="0" i="0" lang="ja-JP" sz="1000" u="none" cap="none" strike="noStrike">
                <a:solidFill>
                  <a:srgbClr val="000000"/>
                </a:solidFill>
                <a:latin typeface="Arial"/>
                <a:ea typeface="Arial"/>
                <a:cs typeface="Arial"/>
                <a:sym typeface="Arial"/>
              </a:rPr>
              <a:t>‹#›</a:t>
            </a:fld>
            <a:endParaRPr b="0" i="0" sz="1000" u="none" cap="none" strike="noStrike">
              <a:solidFill>
                <a:srgbClr val="000000"/>
              </a:solidFill>
              <a:latin typeface="Arial"/>
              <a:ea typeface="Arial"/>
              <a:cs typeface="Arial"/>
              <a:sym typeface="Arial"/>
            </a:endParaRPr>
          </a:p>
        </p:txBody>
      </p:sp>
      <p:sp>
        <p:nvSpPr>
          <p:cNvPr id="11" name="Google Shape;11;p13"/>
          <p:cNvSpPr txBox="1"/>
          <p:nvPr/>
        </p:nvSpPr>
        <p:spPr>
          <a:xfrm>
            <a:off x="9297988" y="6477000"/>
            <a:ext cx="347662" cy="258763"/>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0" i="0" lang="ja-JP" sz="1000" u="none" cap="none" strike="noStrike">
                <a:solidFill>
                  <a:schemeClr val="lt1"/>
                </a:solidFill>
                <a:latin typeface="Arial"/>
                <a:ea typeface="Arial"/>
                <a:cs typeface="Arial"/>
                <a:sym typeface="Arial"/>
              </a:rPr>
              <a:t>/●</a:t>
            </a:r>
            <a:endParaRPr/>
          </a:p>
        </p:txBody>
      </p:sp>
      <p:sp>
        <p:nvSpPr>
          <p:cNvPr id="12" name="Google Shape;12;p13"/>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lvl1pPr lvl="0" marR="0" rtl="0" algn="l">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1" i="0" sz="2000" u="none" cap="none" strike="noStrike">
                <a:solidFill>
                  <a:schemeClr val="dk2"/>
                </a:solidFill>
                <a:latin typeface="Arial"/>
                <a:ea typeface="Arial"/>
                <a:cs typeface="Arial"/>
                <a:sym typeface="Arial"/>
              </a:defRPr>
            </a:lvl2pPr>
            <a:lvl3pPr lvl="2" marR="0" rtl="0" algn="l">
              <a:spcBef>
                <a:spcPts val="0"/>
              </a:spcBef>
              <a:spcAft>
                <a:spcPts val="0"/>
              </a:spcAft>
              <a:buSzPts val="1400"/>
              <a:buNone/>
              <a:defRPr b="1" i="0" sz="2000" u="none" cap="none" strike="noStrike">
                <a:solidFill>
                  <a:schemeClr val="dk2"/>
                </a:solidFill>
                <a:latin typeface="Arial"/>
                <a:ea typeface="Arial"/>
                <a:cs typeface="Arial"/>
                <a:sym typeface="Arial"/>
              </a:defRPr>
            </a:lvl3pPr>
            <a:lvl4pPr lvl="3" marR="0" rtl="0" algn="l">
              <a:spcBef>
                <a:spcPts val="0"/>
              </a:spcBef>
              <a:spcAft>
                <a:spcPts val="0"/>
              </a:spcAft>
              <a:buSzPts val="1400"/>
              <a:buNone/>
              <a:defRPr b="1" i="0" sz="2000" u="none" cap="none" strike="noStrike">
                <a:solidFill>
                  <a:schemeClr val="dk2"/>
                </a:solidFill>
                <a:latin typeface="Arial"/>
                <a:ea typeface="Arial"/>
                <a:cs typeface="Arial"/>
                <a:sym typeface="Arial"/>
              </a:defRPr>
            </a:lvl4pPr>
            <a:lvl5pPr lvl="4" marR="0" rtl="0" algn="l">
              <a:spcBef>
                <a:spcPts val="0"/>
              </a:spcBef>
              <a:spcAft>
                <a:spcPts val="0"/>
              </a:spcAft>
              <a:buSzPts val="1400"/>
              <a:buNone/>
              <a:defRPr b="1" i="0" sz="2000" u="none" cap="none" strike="noStrike">
                <a:solidFill>
                  <a:schemeClr val="dk2"/>
                </a:solidFill>
                <a:latin typeface="Arial"/>
                <a:ea typeface="Arial"/>
                <a:cs typeface="Arial"/>
                <a:sym typeface="Arial"/>
              </a:defRPr>
            </a:lvl5pPr>
            <a:lvl6pPr lvl="5" marR="0" rtl="0" algn="l">
              <a:spcBef>
                <a:spcPts val="0"/>
              </a:spcBef>
              <a:spcAft>
                <a:spcPts val="0"/>
              </a:spcAft>
              <a:buSzPts val="1400"/>
              <a:buNone/>
              <a:defRPr b="1" i="0" sz="2000" u="none" cap="none" strike="noStrike">
                <a:solidFill>
                  <a:schemeClr val="dk2"/>
                </a:solidFill>
                <a:latin typeface="Arial"/>
                <a:ea typeface="Arial"/>
                <a:cs typeface="Arial"/>
                <a:sym typeface="Arial"/>
              </a:defRPr>
            </a:lvl6pPr>
            <a:lvl7pPr lvl="6" marR="0" rtl="0" algn="l">
              <a:spcBef>
                <a:spcPts val="0"/>
              </a:spcBef>
              <a:spcAft>
                <a:spcPts val="0"/>
              </a:spcAft>
              <a:buSzPts val="1400"/>
              <a:buNone/>
              <a:defRPr b="1" i="0" sz="2000" u="none" cap="none" strike="noStrike">
                <a:solidFill>
                  <a:schemeClr val="dk2"/>
                </a:solidFill>
                <a:latin typeface="Arial"/>
                <a:ea typeface="Arial"/>
                <a:cs typeface="Arial"/>
                <a:sym typeface="Arial"/>
              </a:defRPr>
            </a:lvl7pPr>
            <a:lvl8pPr lvl="7" marR="0" rtl="0" algn="l">
              <a:spcBef>
                <a:spcPts val="0"/>
              </a:spcBef>
              <a:spcAft>
                <a:spcPts val="0"/>
              </a:spcAft>
              <a:buSzPts val="1400"/>
              <a:buNone/>
              <a:defRPr b="1" i="0" sz="2000" u="none" cap="none" strike="noStrike">
                <a:solidFill>
                  <a:schemeClr val="dk2"/>
                </a:solidFill>
                <a:latin typeface="Arial"/>
                <a:ea typeface="Arial"/>
                <a:cs typeface="Arial"/>
                <a:sym typeface="Arial"/>
              </a:defRPr>
            </a:lvl8pPr>
            <a:lvl9pPr lvl="8" marR="0" rtl="0" algn="l">
              <a:spcBef>
                <a:spcPts val="0"/>
              </a:spcBef>
              <a:spcAft>
                <a:spcPts val="0"/>
              </a:spcAft>
              <a:buSzPts val="1400"/>
              <a:buNone/>
              <a:defRPr b="1" i="0" sz="2000" u="none" cap="none" strike="noStrike">
                <a:solidFill>
                  <a:schemeClr val="dk2"/>
                </a:solidFill>
                <a:latin typeface="Arial"/>
                <a:ea typeface="Arial"/>
                <a:cs typeface="Arial"/>
                <a:sym typeface="Arial"/>
              </a:defRPr>
            </a:lvl9pPr>
          </a:lstStyle>
          <a:p/>
        </p:txBody>
      </p:sp>
      <p:sp>
        <p:nvSpPr>
          <p:cNvPr id="13" name="Google Shape;13;p13"/>
          <p:cNvSpPr txBox="1"/>
          <p:nvPr>
            <p:ph idx="1" type="body"/>
          </p:nvPr>
        </p:nvSpPr>
        <p:spPr>
          <a:xfrm>
            <a:off x="419100" y="1285875"/>
            <a:ext cx="9064625" cy="5165725"/>
          </a:xfrm>
          <a:prstGeom prst="rect">
            <a:avLst/>
          </a:prstGeom>
          <a:noFill/>
          <a:ln>
            <a:noFill/>
          </a:ln>
        </p:spPr>
        <p:txBody>
          <a:bodyPr anchorCtr="0" anchor="t" bIns="0" lIns="0" spcFirstLastPara="1" rIns="0" wrap="square" tIns="0">
            <a:noAutofit/>
          </a:bodyPr>
          <a:lstStyle>
            <a:lvl1pPr indent="-317500" lvl="0" marL="457200" marR="0" rtl="0" algn="l">
              <a:lnSpc>
                <a:spcPct val="120000"/>
              </a:lnSpc>
              <a:spcBef>
                <a:spcPts val="420"/>
              </a:spcBef>
              <a:spcAft>
                <a:spcPts val="0"/>
              </a:spcAft>
              <a:buClr>
                <a:schemeClr val="lt2"/>
              </a:buClr>
              <a:buSzPts val="1400"/>
              <a:buFont typeface="Noto Sans Symbols"/>
              <a:buChar char="■"/>
              <a:defRPr b="0" i="0" sz="1400" u="none" cap="none" strike="noStrike">
                <a:solidFill>
                  <a:srgbClr val="000000"/>
                </a:solidFill>
                <a:latin typeface="Arial"/>
                <a:ea typeface="Arial"/>
                <a:cs typeface="Arial"/>
                <a:sym typeface="Arial"/>
              </a:defRPr>
            </a:lvl1pPr>
            <a:lvl2pPr indent="-304800" lvl="1" marL="914400" marR="0" rtl="0" algn="l">
              <a:lnSpc>
                <a:spcPct val="120000"/>
              </a:lnSpc>
              <a:spcBef>
                <a:spcPts val="360"/>
              </a:spcBef>
              <a:spcAft>
                <a:spcPts val="0"/>
              </a:spcAft>
              <a:buClr>
                <a:schemeClr val="lt2"/>
              </a:buClr>
              <a:buSzPts val="1200"/>
              <a:buFont typeface="Noto Sans Symbols"/>
              <a:buChar char="●"/>
              <a:defRPr b="0" i="0" sz="1200" u="none" cap="none" strike="noStrike">
                <a:solidFill>
                  <a:srgbClr val="000000"/>
                </a:solidFill>
                <a:latin typeface="Arial"/>
                <a:ea typeface="Arial"/>
                <a:cs typeface="Arial"/>
                <a:sym typeface="Arial"/>
              </a:defRPr>
            </a:lvl2pPr>
            <a:lvl3pPr indent="-304800" lvl="2" marL="1371600" marR="0" rtl="0" algn="l">
              <a:lnSpc>
                <a:spcPct val="120000"/>
              </a:lnSpc>
              <a:spcBef>
                <a:spcPts val="360"/>
              </a:spcBef>
              <a:spcAft>
                <a:spcPts val="0"/>
              </a:spcAft>
              <a:buClr>
                <a:schemeClr val="lt2"/>
              </a:buClr>
              <a:buSzPts val="1200"/>
              <a:buFont typeface="MS PGothic"/>
              <a:buChar char="–"/>
              <a:defRPr b="0" i="0" sz="1200" u="none" cap="none" strike="noStrike">
                <a:solidFill>
                  <a:srgbClr val="000000"/>
                </a:solidFill>
                <a:latin typeface="Arial"/>
                <a:ea typeface="Arial"/>
                <a:cs typeface="Arial"/>
                <a:sym typeface="Arial"/>
              </a:defRPr>
            </a:lvl3pPr>
            <a:lvl4pPr indent="-304800" lvl="3" marL="1828800" marR="0" rtl="0" algn="l">
              <a:lnSpc>
                <a:spcPct val="120000"/>
              </a:lnSpc>
              <a:spcBef>
                <a:spcPts val="360"/>
              </a:spcBef>
              <a:spcAft>
                <a:spcPts val="0"/>
              </a:spcAft>
              <a:buClr>
                <a:schemeClr val="lt2"/>
              </a:buClr>
              <a:buSzPts val="1200"/>
              <a:buFont typeface="MS PGothic"/>
              <a:buChar char="–"/>
              <a:defRPr b="0" i="0" sz="1200" u="none" cap="none" strike="noStrike">
                <a:solidFill>
                  <a:srgbClr val="000000"/>
                </a:solidFill>
                <a:latin typeface="Arial"/>
                <a:ea typeface="Arial"/>
                <a:cs typeface="Arial"/>
                <a:sym typeface="Arial"/>
              </a:defRPr>
            </a:lvl4pPr>
            <a:lvl5pPr indent="-304800" lvl="4" marL="2286000" marR="0" rtl="0" algn="just">
              <a:lnSpc>
                <a:spcPct val="120000"/>
              </a:lnSpc>
              <a:spcBef>
                <a:spcPts val="360"/>
              </a:spcBef>
              <a:spcAft>
                <a:spcPts val="0"/>
              </a:spcAft>
              <a:buClr>
                <a:schemeClr val="lt2"/>
              </a:buClr>
              <a:buSzPts val="1200"/>
              <a:buFont typeface="MS PMincho"/>
              <a:buChar char="–"/>
              <a:defRPr b="0" i="0" sz="1200" u="none" cap="none" strike="noStrike">
                <a:solidFill>
                  <a:schemeClr val="dk1"/>
                </a:solidFill>
                <a:latin typeface="Arial"/>
                <a:ea typeface="Arial"/>
                <a:cs typeface="Arial"/>
                <a:sym typeface="Arial"/>
              </a:defRPr>
            </a:lvl5pPr>
            <a:lvl6pPr indent="-304800" lvl="5" marL="2743200" marR="0" rtl="0" algn="just">
              <a:lnSpc>
                <a:spcPct val="120000"/>
              </a:lnSpc>
              <a:spcBef>
                <a:spcPts val="360"/>
              </a:spcBef>
              <a:spcAft>
                <a:spcPts val="0"/>
              </a:spcAft>
              <a:buClr>
                <a:schemeClr val="lt2"/>
              </a:buClr>
              <a:buSzPts val="1200"/>
              <a:buFont typeface="MS PMincho"/>
              <a:buChar char="–"/>
              <a:defRPr b="0" i="0" sz="1200" u="none" cap="none" strike="noStrike">
                <a:solidFill>
                  <a:schemeClr val="dk1"/>
                </a:solidFill>
                <a:latin typeface="Arial"/>
                <a:ea typeface="Arial"/>
                <a:cs typeface="Arial"/>
                <a:sym typeface="Arial"/>
              </a:defRPr>
            </a:lvl6pPr>
            <a:lvl7pPr indent="-304800" lvl="6" marL="3200400" marR="0" rtl="0" algn="just">
              <a:lnSpc>
                <a:spcPct val="120000"/>
              </a:lnSpc>
              <a:spcBef>
                <a:spcPts val="360"/>
              </a:spcBef>
              <a:spcAft>
                <a:spcPts val="0"/>
              </a:spcAft>
              <a:buClr>
                <a:schemeClr val="lt2"/>
              </a:buClr>
              <a:buSzPts val="1200"/>
              <a:buFont typeface="MS PMincho"/>
              <a:buChar char="–"/>
              <a:defRPr b="0" i="0" sz="1200" u="none" cap="none" strike="noStrike">
                <a:solidFill>
                  <a:schemeClr val="dk1"/>
                </a:solidFill>
                <a:latin typeface="Arial"/>
                <a:ea typeface="Arial"/>
                <a:cs typeface="Arial"/>
                <a:sym typeface="Arial"/>
              </a:defRPr>
            </a:lvl7pPr>
            <a:lvl8pPr indent="-304800" lvl="7" marL="3657600" marR="0" rtl="0" algn="just">
              <a:lnSpc>
                <a:spcPct val="120000"/>
              </a:lnSpc>
              <a:spcBef>
                <a:spcPts val="360"/>
              </a:spcBef>
              <a:spcAft>
                <a:spcPts val="0"/>
              </a:spcAft>
              <a:buClr>
                <a:schemeClr val="lt2"/>
              </a:buClr>
              <a:buSzPts val="1200"/>
              <a:buFont typeface="MS PMincho"/>
              <a:buChar char="–"/>
              <a:defRPr b="0" i="0" sz="1200" u="none" cap="none" strike="noStrike">
                <a:solidFill>
                  <a:schemeClr val="dk1"/>
                </a:solidFill>
                <a:latin typeface="Arial"/>
                <a:ea typeface="Arial"/>
                <a:cs typeface="Arial"/>
                <a:sym typeface="Arial"/>
              </a:defRPr>
            </a:lvl8pPr>
            <a:lvl9pPr indent="-304800" lvl="8" marL="4114800" marR="0" rtl="0" algn="just">
              <a:lnSpc>
                <a:spcPct val="120000"/>
              </a:lnSpc>
              <a:spcBef>
                <a:spcPts val="360"/>
              </a:spcBef>
              <a:spcAft>
                <a:spcPts val="0"/>
              </a:spcAft>
              <a:buClr>
                <a:schemeClr val="lt2"/>
              </a:buClr>
              <a:buSzPts val="1200"/>
              <a:buFont typeface="MS PMincho"/>
              <a:buChar char="–"/>
              <a:defRPr b="0" i="0" sz="1200" u="none" cap="none" strike="noStrike">
                <a:solidFill>
                  <a:schemeClr val="dk1"/>
                </a:solidFill>
                <a:latin typeface="Arial"/>
                <a:ea typeface="Arial"/>
                <a:cs typeface="Arial"/>
                <a:sym typeface="Arial"/>
              </a:defRPr>
            </a:lvl9pPr>
          </a:lstStyle>
          <a:p/>
        </p:txBody>
      </p:sp>
      <p:cxnSp>
        <p:nvCxnSpPr>
          <p:cNvPr id="14" name="Google Shape;14;p13"/>
          <p:cNvCxnSpPr/>
          <p:nvPr/>
        </p:nvCxnSpPr>
        <p:spPr>
          <a:xfrm>
            <a:off x="374650" y="549275"/>
            <a:ext cx="9156654" cy="0"/>
          </a:xfrm>
          <a:prstGeom prst="straightConnector1">
            <a:avLst/>
          </a:prstGeom>
          <a:noFill/>
          <a:ln cap="flat" cmpd="sng" w="25400">
            <a:solidFill>
              <a:srgbClr val="E60000"/>
            </a:solidFill>
            <a:prstDash val="solid"/>
            <a:round/>
            <a:headEnd len="med" w="med" type="none"/>
            <a:tailEnd len="med" w="med" type="none"/>
          </a:ln>
        </p:spPr>
      </p:cxnSp>
      <p:cxnSp>
        <p:nvCxnSpPr>
          <p:cNvPr id="15" name="Google Shape;15;p13"/>
          <p:cNvCxnSpPr/>
          <p:nvPr/>
        </p:nvCxnSpPr>
        <p:spPr>
          <a:xfrm>
            <a:off x="374650" y="1082675"/>
            <a:ext cx="9161463" cy="0"/>
          </a:xfrm>
          <a:prstGeom prst="straightConnector1">
            <a:avLst/>
          </a:prstGeom>
          <a:noFill/>
          <a:ln cap="flat" cmpd="sng" w="15875">
            <a:solidFill>
              <a:srgbClr val="808080"/>
            </a:solidFill>
            <a:prstDash val="solid"/>
            <a:round/>
            <a:headEnd len="med" w="med" type="none"/>
            <a:tailEnd len="med" w="med" type="none"/>
          </a:ln>
        </p:spPr>
      </p:cxnSp>
      <p:cxnSp>
        <p:nvCxnSpPr>
          <p:cNvPr id="16" name="Google Shape;16;p13"/>
          <p:cNvCxnSpPr/>
          <p:nvPr/>
        </p:nvCxnSpPr>
        <p:spPr>
          <a:xfrm>
            <a:off x="257492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7" name="Google Shape;17;p13"/>
          <p:cNvCxnSpPr/>
          <p:nvPr/>
        </p:nvCxnSpPr>
        <p:spPr>
          <a:xfrm>
            <a:off x="27178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8" name="Google Shape;18;p13"/>
          <p:cNvCxnSpPr/>
          <p:nvPr/>
        </p:nvCxnSpPr>
        <p:spPr>
          <a:xfrm>
            <a:off x="4879975"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19" name="Google Shape;19;p13"/>
          <p:cNvCxnSpPr/>
          <p:nvPr/>
        </p:nvCxnSpPr>
        <p:spPr>
          <a:xfrm>
            <a:off x="5022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20" name="Google Shape;20;p13"/>
          <p:cNvCxnSpPr/>
          <p:nvPr/>
        </p:nvCxnSpPr>
        <p:spPr>
          <a:xfrm>
            <a:off x="718185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21" name="Google Shape;21;p13"/>
          <p:cNvCxnSpPr/>
          <p:nvPr/>
        </p:nvCxnSpPr>
        <p:spPr>
          <a:xfrm>
            <a:off x="7327900" y="6877050"/>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22" name="Google Shape;22;p13"/>
          <p:cNvCxnSpPr/>
          <p:nvPr/>
        </p:nvCxnSpPr>
        <p:spPr>
          <a:xfrm>
            <a:off x="-298450"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3" name="Google Shape;23;p13"/>
          <p:cNvCxnSpPr/>
          <p:nvPr/>
        </p:nvCxnSpPr>
        <p:spPr>
          <a:xfrm>
            <a:off x="-298450"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4" name="Google Shape;24;p13"/>
          <p:cNvCxnSpPr/>
          <p:nvPr/>
        </p:nvCxnSpPr>
        <p:spPr>
          <a:xfrm>
            <a:off x="-298450"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5" name="Google Shape;25;p13"/>
          <p:cNvCxnSpPr/>
          <p:nvPr/>
        </p:nvCxnSpPr>
        <p:spPr>
          <a:xfrm>
            <a:off x="-298450"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6" name="Google Shape;26;p13"/>
          <p:cNvCxnSpPr/>
          <p:nvPr/>
        </p:nvCxnSpPr>
        <p:spPr>
          <a:xfrm>
            <a:off x="-298450"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7" name="Google Shape;27;p13"/>
          <p:cNvCxnSpPr/>
          <p:nvPr/>
        </p:nvCxnSpPr>
        <p:spPr>
          <a:xfrm>
            <a:off x="-298450"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8" name="Google Shape;28;p13"/>
          <p:cNvCxnSpPr/>
          <p:nvPr/>
        </p:nvCxnSpPr>
        <p:spPr>
          <a:xfrm>
            <a:off x="-298450" y="6416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29" name="Google Shape;29;p13"/>
          <p:cNvCxnSpPr/>
          <p:nvPr/>
        </p:nvCxnSpPr>
        <p:spPr>
          <a:xfrm>
            <a:off x="4127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0" name="Google Shape;30;p13"/>
          <p:cNvCxnSpPr/>
          <p:nvPr/>
        </p:nvCxnSpPr>
        <p:spPr>
          <a:xfrm>
            <a:off x="257492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1" name="Google Shape;31;p13"/>
          <p:cNvCxnSpPr/>
          <p:nvPr/>
        </p:nvCxnSpPr>
        <p:spPr>
          <a:xfrm>
            <a:off x="27178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2" name="Google Shape;32;p13"/>
          <p:cNvCxnSpPr/>
          <p:nvPr/>
        </p:nvCxnSpPr>
        <p:spPr>
          <a:xfrm>
            <a:off x="4879975"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3" name="Google Shape;33;p13"/>
          <p:cNvCxnSpPr/>
          <p:nvPr/>
        </p:nvCxnSpPr>
        <p:spPr>
          <a:xfrm>
            <a:off x="5022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4" name="Google Shape;34;p13"/>
          <p:cNvCxnSpPr/>
          <p:nvPr/>
        </p:nvCxnSpPr>
        <p:spPr>
          <a:xfrm>
            <a:off x="718185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5" name="Google Shape;35;p13"/>
          <p:cNvCxnSpPr/>
          <p:nvPr/>
        </p:nvCxnSpPr>
        <p:spPr>
          <a:xfrm>
            <a:off x="7327900" y="-261938"/>
            <a:ext cx="0" cy="247650"/>
          </a:xfrm>
          <a:prstGeom prst="straightConnector1">
            <a:avLst/>
          </a:prstGeom>
          <a:noFill/>
          <a:ln cap="flat" cmpd="sng" w="12700">
            <a:solidFill>
              <a:srgbClr val="E60000"/>
            </a:solidFill>
            <a:prstDash val="solid"/>
            <a:round/>
            <a:headEnd len="med" w="med" type="none"/>
            <a:tailEnd len="med" w="med" type="none"/>
          </a:ln>
        </p:spPr>
      </p:cxnSp>
      <p:cxnSp>
        <p:nvCxnSpPr>
          <p:cNvPr id="36" name="Google Shape;36;p13"/>
          <p:cNvCxnSpPr/>
          <p:nvPr/>
        </p:nvCxnSpPr>
        <p:spPr>
          <a:xfrm>
            <a:off x="9926638" y="546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37" name="Google Shape;37;p13"/>
          <p:cNvCxnSpPr/>
          <p:nvPr/>
        </p:nvCxnSpPr>
        <p:spPr>
          <a:xfrm>
            <a:off x="9926638" y="1341438"/>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38" name="Google Shape;38;p13"/>
          <p:cNvCxnSpPr/>
          <p:nvPr/>
        </p:nvCxnSpPr>
        <p:spPr>
          <a:xfrm>
            <a:off x="9926638" y="16891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39" name="Google Shape;39;p13"/>
          <p:cNvCxnSpPr/>
          <p:nvPr/>
        </p:nvCxnSpPr>
        <p:spPr>
          <a:xfrm>
            <a:off x="9926638" y="37877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40" name="Google Shape;40;p13"/>
          <p:cNvCxnSpPr/>
          <p:nvPr/>
        </p:nvCxnSpPr>
        <p:spPr>
          <a:xfrm>
            <a:off x="9926638" y="4132263"/>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41" name="Google Shape;41;p13"/>
          <p:cNvCxnSpPr/>
          <p:nvPr/>
        </p:nvCxnSpPr>
        <p:spPr>
          <a:xfrm>
            <a:off x="9926638" y="6235700"/>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42" name="Google Shape;42;p13"/>
          <p:cNvCxnSpPr/>
          <p:nvPr/>
        </p:nvCxnSpPr>
        <p:spPr>
          <a:xfrm>
            <a:off x="9926638" y="6416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43" name="Google Shape;43;p13"/>
          <p:cNvCxnSpPr/>
          <p:nvPr/>
        </p:nvCxnSpPr>
        <p:spPr>
          <a:xfrm>
            <a:off x="9926638" y="487036"/>
            <a:ext cx="282575" cy="0"/>
          </a:xfrm>
          <a:prstGeom prst="straightConnector1">
            <a:avLst/>
          </a:prstGeom>
          <a:noFill/>
          <a:ln cap="flat" cmpd="sng" w="12700">
            <a:solidFill>
              <a:srgbClr val="0F99BC"/>
            </a:solidFill>
            <a:prstDash val="solid"/>
            <a:round/>
            <a:headEnd len="med" w="med" type="none"/>
            <a:tailEnd len="med" w="med" type="none"/>
          </a:ln>
        </p:spPr>
      </p:cxnSp>
      <p:grpSp>
        <p:nvGrpSpPr>
          <p:cNvPr id="44" name="Google Shape;44;p13"/>
          <p:cNvGrpSpPr/>
          <p:nvPr/>
        </p:nvGrpSpPr>
        <p:grpSpPr>
          <a:xfrm>
            <a:off x="9483725" y="-261938"/>
            <a:ext cx="1587" cy="247650"/>
            <a:chOff x="9483725" y="-510339"/>
            <a:chExt cx="1587" cy="496050"/>
          </a:xfrm>
        </p:grpSpPr>
        <p:cxnSp>
          <p:nvCxnSpPr>
            <p:cNvPr id="45" name="Google Shape;45;p13"/>
            <p:cNvCxnSpPr/>
            <p:nvPr/>
          </p:nvCxnSpPr>
          <p:spPr>
            <a:xfrm rot="-5400000">
              <a:off x="9361112" y="-138489"/>
              <a:ext cx="248400" cy="0"/>
            </a:xfrm>
            <a:prstGeom prst="straightConnector1">
              <a:avLst/>
            </a:prstGeom>
            <a:noFill/>
            <a:ln cap="flat" cmpd="sng" w="12700">
              <a:solidFill>
                <a:srgbClr val="E60000"/>
              </a:solidFill>
              <a:prstDash val="solid"/>
              <a:round/>
              <a:headEnd len="med" w="med" type="none"/>
              <a:tailEnd len="med" w="med" type="none"/>
            </a:ln>
          </p:spPr>
        </p:cxnSp>
        <p:cxnSp>
          <p:nvCxnSpPr>
            <p:cNvPr id="46" name="Google Shape;46;p13"/>
            <p:cNvCxnSpPr/>
            <p:nvPr/>
          </p:nvCxnSpPr>
          <p:spPr>
            <a:xfrm rot="10800000">
              <a:off x="9483725" y="-510339"/>
              <a:ext cx="0" cy="248401"/>
            </a:xfrm>
            <a:prstGeom prst="straightConnector1">
              <a:avLst/>
            </a:prstGeom>
            <a:noFill/>
            <a:ln cap="flat" cmpd="sng" w="12700">
              <a:solidFill>
                <a:srgbClr val="0F99BC"/>
              </a:solidFill>
              <a:prstDash val="solid"/>
              <a:round/>
              <a:headEnd len="med" w="med" type="none"/>
              <a:tailEnd len="med" w="med" type="none"/>
            </a:ln>
          </p:spPr>
        </p:cxnSp>
      </p:grpSp>
      <p:cxnSp>
        <p:nvCxnSpPr>
          <p:cNvPr id="47" name="Google Shape;47;p13"/>
          <p:cNvCxnSpPr/>
          <p:nvPr/>
        </p:nvCxnSpPr>
        <p:spPr>
          <a:xfrm>
            <a:off x="9926638" y="1082675"/>
            <a:ext cx="282575" cy="0"/>
          </a:xfrm>
          <a:prstGeom prst="straightConnector1">
            <a:avLst/>
          </a:prstGeom>
          <a:noFill/>
          <a:ln cap="flat" cmpd="sng" w="12700">
            <a:solidFill>
              <a:srgbClr val="E60000"/>
            </a:solidFill>
            <a:prstDash val="solid"/>
            <a:round/>
            <a:headEnd len="med" w="med" type="none"/>
            <a:tailEnd len="med" w="med" type="none"/>
          </a:ln>
        </p:spPr>
      </p:cxnSp>
      <p:cxnSp>
        <p:nvCxnSpPr>
          <p:cNvPr id="48" name="Google Shape;48;p13"/>
          <p:cNvCxnSpPr/>
          <p:nvPr/>
        </p:nvCxnSpPr>
        <p:spPr>
          <a:xfrm>
            <a:off x="-298450" y="1082675"/>
            <a:ext cx="282575" cy="0"/>
          </a:xfrm>
          <a:prstGeom prst="straightConnector1">
            <a:avLst/>
          </a:prstGeom>
          <a:noFill/>
          <a:ln cap="flat" cmpd="sng" w="12700">
            <a:solidFill>
              <a:srgbClr val="E60000"/>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
          <p:cNvSpPr txBox="1"/>
          <p:nvPr/>
        </p:nvSpPr>
        <p:spPr>
          <a:xfrm>
            <a:off x="415925" y="3108834"/>
            <a:ext cx="9074149" cy="2025326"/>
          </a:xfrm>
          <a:prstGeom prst="rect">
            <a:avLst/>
          </a:prstGeom>
          <a:noFill/>
          <a:ln>
            <a:noFill/>
          </a:ln>
        </p:spPr>
        <p:txBody>
          <a:bodyPr anchorCtr="0" anchor="t" bIns="49500" lIns="0" spcFirstLastPara="1" rIns="0" wrap="square" tIns="35975">
            <a:spAutoFit/>
          </a:bodyPr>
          <a:lstStyle/>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提 出 日  ：令和7年○月○日</a:t>
            </a:r>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応募施設名：〇○○○○</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法人名：○○○○</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【連絡担当者】</a:t>
            </a:r>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氏名：</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カナ：</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部署：</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電話：</a:t>
            </a:r>
            <a:endParaRPr b="0" i="0" sz="1400" u="none" cap="none" strike="noStrike">
              <a:solidFill>
                <a:schemeClr val="dk1"/>
              </a:solidFill>
              <a:latin typeface="MS PGothic"/>
              <a:ea typeface="MS PGothic"/>
              <a:cs typeface="MS PGothic"/>
              <a:sym typeface="MS PGothic"/>
            </a:endParaRPr>
          </a:p>
          <a:p>
            <a:pPr indent="-266700" lvl="0" marL="266700" marR="0" rtl="0" algn="l">
              <a:lnSpc>
                <a:spcPct val="100000"/>
              </a:lnSpc>
              <a:spcBef>
                <a:spcPts val="0"/>
              </a:spcBef>
              <a:spcAft>
                <a:spcPts val="0"/>
              </a:spcAft>
              <a:buClr>
                <a:schemeClr val="dk1"/>
              </a:buClr>
              <a:buSzPts val="1400"/>
              <a:buFont typeface="Noto Sans Symbols"/>
              <a:buNone/>
            </a:pPr>
            <a:r>
              <a:rPr b="0" i="0" lang="ja-JP" sz="1400" u="none" cap="none" strike="noStrike">
                <a:solidFill>
                  <a:schemeClr val="dk1"/>
                </a:solidFill>
                <a:latin typeface="MS PGothic"/>
                <a:ea typeface="MS PGothic"/>
                <a:cs typeface="MS PGothic"/>
                <a:sym typeface="MS PGothic"/>
              </a:rPr>
              <a:t>メール：</a:t>
            </a:r>
            <a:endParaRPr b="0" i="0" sz="1400" u="none" cap="none" strike="noStrike">
              <a:solidFill>
                <a:schemeClr val="dk1"/>
              </a:solidFill>
              <a:latin typeface="MS PGothic"/>
              <a:ea typeface="MS PGothic"/>
              <a:cs typeface="MS PGothic"/>
              <a:sym typeface="MS PGothic"/>
            </a:endParaRPr>
          </a:p>
        </p:txBody>
      </p:sp>
      <p:sp>
        <p:nvSpPr>
          <p:cNvPr id="181" name="Google Shape;181;p1"/>
          <p:cNvSpPr/>
          <p:nvPr/>
        </p:nvSpPr>
        <p:spPr>
          <a:xfrm>
            <a:off x="415924" y="5359400"/>
            <a:ext cx="9074149" cy="1269335"/>
          </a:xfrm>
          <a:prstGeom prst="rect">
            <a:avLst/>
          </a:prstGeom>
          <a:noFill/>
          <a:ln cap="flat" cmpd="sng" w="9525">
            <a:solidFill>
              <a:srgbClr val="434343"/>
            </a:solidFill>
            <a:prstDash val="dash"/>
            <a:miter lim="800000"/>
            <a:headEnd len="sm" w="sm" type="none"/>
            <a:tailEnd len="sm" w="sm" type="none"/>
          </a:ln>
        </p:spPr>
        <p:txBody>
          <a:bodyPr anchorCtr="0" anchor="ctr" bIns="36000" lIns="36000" spcFirstLastPara="1" rIns="36000" wrap="square" tIns="36000">
            <a:normAutofit/>
          </a:bodyPr>
          <a:lstStyle/>
          <a:p>
            <a:pPr indent="0" lvl="0" marL="0" marR="0" rtl="0" algn="l">
              <a:lnSpc>
                <a:spcPct val="130000"/>
              </a:lnSpc>
              <a:spcBef>
                <a:spcPts val="0"/>
              </a:spcBef>
              <a:spcAft>
                <a:spcPts val="0"/>
              </a:spcAft>
              <a:buNone/>
            </a:pPr>
            <a:r>
              <a:rPr b="1" i="0" lang="ja-JP" sz="1530" u="none" cap="none" strike="noStrike">
                <a:solidFill>
                  <a:schemeClr val="dk1"/>
                </a:solidFill>
                <a:latin typeface="Arial"/>
                <a:ea typeface="Arial"/>
                <a:cs typeface="Arial"/>
                <a:sym typeface="Arial"/>
              </a:rPr>
              <a:t>【作成時のルール】</a:t>
            </a:r>
            <a:endParaRPr b="1" i="0" sz="1530" u="none" cap="none" strike="noStrike">
              <a:solidFill>
                <a:schemeClr val="dk1"/>
              </a:solidFill>
              <a:latin typeface="Arial"/>
              <a:ea typeface="Arial"/>
              <a:cs typeface="Arial"/>
              <a:sym typeface="Arial"/>
            </a:endParaRPr>
          </a:p>
          <a:p>
            <a:pPr indent="-211138" lvl="0" marL="211138" marR="0" rtl="0" algn="l">
              <a:lnSpc>
                <a:spcPct val="130000"/>
              </a:lnSpc>
              <a:spcBef>
                <a:spcPts val="0"/>
              </a:spcBef>
              <a:spcAft>
                <a:spcPts val="0"/>
              </a:spcAft>
              <a:buClr>
                <a:srgbClr val="5A5A5A"/>
              </a:buClr>
              <a:buSzPts val="1530"/>
              <a:buFont typeface="Noto Sans Symbols"/>
              <a:buChar char="■"/>
            </a:pPr>
            <a:r>
              <a:rPr b="0" i="0" lang="ja-JP" sz="1530" u="none" cap="none" strike="noStrike">
                <a:solidFill>
                  <a:schemeClr val="dk1"/>
                </a:solidFill>
                <a:latin typeface="Arial"/>
                <a:ea typeface="Arial"/>
                <a:cs typeface="Arial"/>
                <a:sym typeface="Arial"/>
              </a:rPr>
              <a:t>応募施設ごとに作成してください。</a:t>
            </a:r>
            <a:endParaRPr b="0" i="0" sz="1530" u="none" cap="none" strike="noStrike">
              <a:solidFill>
                <a:schemeClr val="dk1"/>
              </a:solidFill>
              <a:latin typeface="Arial"/>
              <a:ea typeface="Arial"/>
              <a:cs typeface="Arial"/>
              <a:sym typeface="Arial"/>
            </a:endParaRPr>
          </a:p>
          <a:p>
            <a:pPr indent="-211138" lvl="0" marL="211138" marR="0" rtl="0" algn="l">
              <a:lnSpc>
                <a:spcPct val="130000"/>
              </a:lnSpc>
              <a:spcBef>
                <a:spcPts val="0"/>
              </a:spcBef>
              <a:spcAft>
                <a:spcPts val="0"/>
              </a:spcAft>
              <a:buClr>
                <a:srgbClr val="5A5A5A"/>
              </a:buClr>
              <a:buSzPts val="1530"/>
              <a:buFont typeface="Noto Sans Symbols"/>
              <a:buChar char="■"/>
            </a:pPr>
            <a:r>
              <a:rPr b="0" i="0" lang="ja-JP" sz="1530" u="none" cap="none" strike="noStrike">
                <a:solidFill>
                  <a:schemeClr val="dk1"/>
                </a:solidFill>
                <a:latin typeface="Arial"/>
                <a:ea typeface="Arial"/>
                <a:cs typeface="Arial"/>
                <a:sym typeface="Arial"/>
              </a:rPr>
              <a:t>原則として、全体を通じて、</a:t>
            </a:r>
            <a:r>
              <a:rPr b="0" i="0" lang="ja-JP" sz="1530" u="sng" cap="none" strike="noStrike">
                <a:solidFill>
                  <a:schemeClr val="dk1"/>
                </a:solidFill>
                <a:latin typeface="Arial"/>
                <a:ea typeface="Arial"/>
                <a:cs typeface="Arial"/>
                <a:sym typeface="Arial"/>
              </a:rPr>
              <a:t>1</a:t>
            </a:r>
            <a:r>
              <a:rPr b="1" i="0" lang="ja-JP" sz="1530" u="sng" cap="none" strike="noStrike">
                <a:solidFill>
                  <a:schemeClr val="dk1"/>
                </a:solidFill>
                <a:latin typeface="Arial"/>
                <a:ea typeface="Arial"/>
                <a:cs typeface="Arial"/>
                <a:sym typeface="Arial"/>
              </a:rPr>
              <a:t>5ページ以内で作成</a:t>
            </a:r>
            <a:r>
              <a:rPr b="0" i="0" lang="ja-JP" sz="1530" u="none" cap="none" strike="noStrike">
                <a:solidFill>
                  <a:schemeClr val="dk1"/>
                </a:solidFill>
                <a:latin typeface="Arial"/>
                <a:ea typeface="Arial"/>
                <a:cs typeface="Arial"/>
                <a:sym typeface="Arial"/>
              </a:rPr>
              <a:t>をしてください（表紙を除く）。</a:t>
            </a:r>
            <a:endParaRPr/>
          </a:p>
          <a:p>
            <a:pPr indent="-211138" lvl="0" marL="211138" marR="0" rtl="0" algn="l">
              <a:lnSpc>
                <a:spcPct val="130000"/>
              </a:lnSpc>
              <a:spcBef>
                <a:spcPts val="0"/>
              </a:spcBef>
              <a:spcAft>
                <a:spcPts val="0"/>
              </a:spcAft>
              <a:buClr>
                <a:srgbClr val="5A5A5A"/>
              </a:buClr>
              <a:buSzPts val="1530"/>
              <a:buFont typeface="Noto Sans Symbols"/>
              <a:buChar char="■"/>
            </a:pPr>
            <a:r>
              <a:rPr b="0" i="0" lang="ja-JP" sz="1530" u="none" cap="none" strike="noStrike">
                <a:solidFill>
                  <a:schemeClr val="dk1"/>
                </a:solidFill>
                <a:latin typeface="Arial"/>
                <a:ea typeface="Arial"/>
                <a:cs typeface="Arial"/>
                <a:sym typeface="Arial"/>
              </a:rPr>
              <a:t>応募申請書以外の資料を用いることは不可とします。</a:t>
            </a:r>
            <a:endParaRPr b="0" i="0" sz="1530" u="none" cap="none" strike="noStrike">
              <a:solidFill>
                <a:schemeClr val="dk1"/>
              </a:solidFill>
              <a:latin typeface="Arial"/>
              <a:ea typeface="Arial"/>
              <a:cs typeface="Arial"/>
              <a:sym typeface="Arial"/>
            </a:endParaRPr>
          </a:p>
        </p:txBody>
      </p:sp>
      <p:sp>
        <p:nvSpPr>
          <p:cNvPr id="182" name="Google Shape;182;p1"/>
          <p:cNvSpPr txBox="1"/>
          <p:nvPr/>
        </p:nvSpPr>
        <p:spPr>
          <a:xfrm>
            <a:off x="415925" y="549275"/>
            <a:ext cx="1117600" cy="491481"/>
          </a:xfrm>
          <a:prstGeom prst="rect">
            <a:avLst/>
          </a:prstGeom>
          <a:noFill/>
          <a:ln cap="flat" cmpd="sng" w="9525">
            <a:solidFill>
              <a:srgbClr val="0C0C0C"/>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20000"/>
              </a:lnSpc>
              <a:spcBef>
                <a:spcPts val="0"/>
              </a:spcBef>
              <a:spcAft>
                <a:spcPts val="0"/>
              </a:spcAft>
              <a:buNone/>
            </a:pPr>
            <a:r>
              <a:rPr b="0" i="0" lang="ja-JP" sz="2400" u="none" cap="none" strike="noStrike">
                <a:solidFill>
                  <a:srgbClr val="000000"/>
                </a:solidFill>
                <a:latin typeface="Arial"/>
                <a:ea typeface="Arial"/>
                <a:cs typeface="Arial"/>
                <a:sym typeface="Arial"/>
              </a:rPr>
              <a:t>表紙</a:t>
            </a:r>
            <a:endParaRPr/>
          </a:p>
        </p:txBody>
      </p:sp>
      <p:sp>
        <p:nvSpPr>
          <p:cNvPr id="183" name="Google Shape;183;p1"/>
          <p:cNvSpPr/>
          <p:nvPr/>
        </p:nvSpPr>
        <p:spPr>
          <a:xfrm>
            <a:off x="415925" y="1358899"/>
            <a:ext cx="9074149" cy="1749935"/>
          </a:xfrm>
          <a:prstGeom prst="rect">
            <a:avLst/>
          </a:prstGeom>
          <a:solidFill>
            <a:schemeClr val="accent2"/>
          </a:solidFill>
          <a:ln>
            <a:noFill/>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2400"/>
              <a:buFont typeface="Noto Sans Symbols"/>
              <a:buNone/>
            </a:pPr>
            <a:r>
              <a:rPr lang="ja-JP" sz="2400">
                <a:solidFill>
                  <a:schemeClr val="lt1"/>
                </a:solidFill>
                <a:latin typeface="Arial"/>
                <a:ea typeface="Arial"/>
                <a:cs typeface="Arial"/>
                <a:sym typeface="Arial"/>
              </a:rPr>
              <a:t>令和7年度介護ロボット実用化促進事業応募申請書</a:t>
            </a:r>
            <a:endParaRPr sz="2400">
              <a:solidFill>
                <a:schemeClr val="lt1"/>
              </a:solidFill>
              <a:latin typeface="Arial"/>
              <a:ea typeface="Arial"/>
              <a:cs typeface="Arial"/>
              <a:sym typeface="Arial"/>
            </a:endParaRPr>
          </a:p>
          <a:p>
            <a:pPr indent="0" lvl="0" marL="0" marR="0" rtl="0" algn="ctr">
              <a:lnSpc>
                <a:spcPct val="120000"/>
              </a:lnSpc>
              <a:spcBef>
                <a:spcPts val="1200"/>
              </a:spcBef>
              <a:spcAft>
                <a:spcPts val="0"/>
              </a:spcAft>
              <a:buClr>
                <a:schemeClr val="lt2"/>
              </a:buClr>
              <a:buSzPts val="2400"/>
              <a:buFont typeface="Noto Sans Symbols"/>
              <a:buNone/>
            </a:pPr>
            <a:r>
              <a:rPr lang="ja-JP" sz="2400">
                <a:solidFill>
                  <a:schemeClr val="lt1"/>
                </a:solidFill>
                <a:latin typeface="Arial"/>
                <a:ea typeface="Arial"/>
                <a:cs typeface="Arial"/>
                <a:sym typeface="Arial"/>
              </a:rPr>
              <a:t>募集区分「入所型・見守り」</a:t>
            </a:r>
            <a:endParaRPr sz="2400">
              <a:solidFill>
                <a:schemeClr val="lt1"/>
              </a:solidFill>
              <a:latin typeface="Arial"/>
              <a:ea typeface="Arial"/>
              <a:cs typeface="Arial"/>
              <a:sym typeface="Arial"/>
            </a:endParaRPr>
          </a:p>
          <a:p>
            <a:pPr indent="0" lvl="0" marL="0" marR="0" rtl="0" algn="ctr">
              <a:lnSpc>
                <a:spcPct val="120000"/>
              </a:lnSpc>
              <a:spcBef>
                <a:spcPts val="1200"/>
              </a:spcBef>
              <a:spcAft>
                <a:spcPts val="0"/>
              </a:spcAft>
              <a:buClr>
                <a:schemeClr val="lt2"/>
              </a:buClr>
              <a:buSzPts val="2400"/>
              <a:buFont typeface="Noto Sans Symbols"/>
              <a:buNone/>
            </a:pPr>
            <a:r>
              <a:rPr lang="ja-JP" sz="2400">
                <a:solidFill>
                  <a:schemeClr val="lt1"/>
                </a:solidFill>
                <a:latin typeface="Arial"/>
                <a:ea typeface="Arial"/>
                <a:cs typeface="Arial"/>
                <a:sym typeface="Arial"/>
              </a:rPr>
              <a:t>パターンA　1つの施設内に複数のフロア・エリアを持つ場合</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0"/>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6　介護ロボット等の活用状況、</a:t>
            </a:r>
            <a:r>
              <a:rPr lang="ja-JP">
                <a:solidFill>
                  <a:schemeClr val="dk1"/>
                </a:solidFill>
              </a:rPr>
              <a:t>実証</a:t>
            </a:r>
            <a:r>
              <a:rPr lang="ja-JP"/>
              <a:t>の実施環境等</a:t>
            </a:r>
            <a:endParaRPr/>
          </a:p>
        </p:txBody>
      </p:sp>
      <p:sp>
        <p:nvSpPr>
          <p:cNvPr id="250" name="Google Shape;250;p10"/>
          <p:cNvSpPr txBox="1"/>
          <p:nvPr/>
        </p:nvSpPr>
        <p:spPr>
          <a:xfrm>
            <a:off x="406401" y="1212236"/>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介護ロボット等の設置・活用場所のイメージが分かるような図面、写真を添付してください。</a:t>
            </a:r>
            <a:endParaRPr sz="1400">
              <a:solidFill>
                <a:schemeClr val="dk1"/>
              </a:solidFill>
              <a:latin typeface="Arial"/>
              <a:ea typeface="Arial"/>
              <a:cs typeface="Arial"/>
              <a:sym typeface="Arial"/>
            </a:endParaRPr>
          </a:p>
        </p:txBody>
      </p:sp>
      <p:sp>
        <p:nvSpPr>
          <p:cNvPr id="251" name="Google Shape;251;p10"/>
          <p:cNvSpPr/>
          <p:nvPr/>
        </p:nvSpPr>
        <p:spPr>
          <a:xfrm>
            <a:off x="1995488" y="1974638"/>
            <a:ext cx="6305550" cy="4041161"/>
          </a:xfrm>
          <a:prstGeom prst="rect">
            <a:avLst/>
          </a:prstGeom>
          <a:solidFill>
            <a:srgbClr val="F2F2F2"/>
          </a:solidFill>
          <a:ln cap="flat" cmpd="sng" w="12700">
            <a:solidFill>
              <a:schemeClr val="lt2"/>
            </a:solidFill>
            <a:prstDash val="solid"/>
            <a:round/>
            <a:headEnd len="sm" w="sm" type="none"/>
            <a:tailEnd len="sm" w="sm" type="none"/>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1400"/>
              <a:buFont typeface="Noto Sans Symbols"/>
              <a:buNone/>
            </a:pPr>
            <a:r>
              <a:rPr lang="ja-JP" sz="1400">
                <a:solidFill>
                  <a:schemeClr val="dk1"/>
                </a:solidFill>
                <a:latin typeface="Arial"/>
                <a:ea typeface="Arial"/>
                <a:cs typeface="Arial"/>
                <a:sym typeface="Arial"/>
              </a:rPr>
              <a:t>例　：介護ロボット等を設置する設置・活用する場所の写真</a:t>
            </a:r>
            <a:endParaRPr sz="1400">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11"/>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7　介護ロボット等の導入の計画・構想</a:t>
            </a:r>
            <a:endParaRPr/>
          </a:p>
        </p:txBody>
      </p:sp>
      <p:sp>
        <p:nvSpPr>
          <p:cNvPr id="257" name="Google Shape;257;p11"/>
          <p:cNvSpPr txBox="1"/>
          <p:nvPr/>
        </p:nvSpPr>
        <p:spPr>
          <a:xfrm>
            <a:off x="406401" y="1212236"/>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今後の介護ロボット等の導入に向けた検討状況、計画・構想などを記載してください。</a:t>
            </a:r>
            <a:endParaRPr sz="1400">
              <a:solidFill>
                <a:schemeClr val="dk1"/>
              </a:solidFill>
              <a:latin typeface="Arial"/>
              <a:ea typeface="Arial"/>
              <a:cs typeface="Arial"/>
              <a:sym typeface="Arial"/>
            </a:endParaRPr>
          </a:p>
        </p:txBody>
      </p:sp>
      <p:graphicFrame>
        <p:nvGraphicFramePr>
          <p:cNvPr id="258" name="Google Shape;258;p11"/>
          <p:cNvGraphicFramePr/>
          <p:nvPr/>
        </p:nvGraphicFramePr>
        <p:xfrm>
          <a:off x="406400" y="1621355"/>
          <a:ext cx="3000000" cy="3000000"/>
        </p:xfrm>
        <a:graphic>
          <a:graphicData uri="http://schemas.openxmlformats.org/drawingml/2006/table">
            <a:tbl>
              <a:tblPr firstCol="1">
                <a:noFill/>
                <a:tableStyleId>{00C8E820-B122-4DBC-BF96-2EDD1C9C7E8A}</a:tableStyleId>
              </a:tblPr>
              <a:tblGrid>
                <a:gridCol w="1273900"/>
                <a:gridCol w="7501800"/>
              </a:tblGrid>
              <a:tr h="1385625">
                <a:tc>
                  <a:txBody>
                    <a:bodyPr/>
                    <a:lstStyle/>
                    <a:p>
                      <a:pPr indent="0" lvl="0" marL="0" marR="0" rtl="0" algn="l">
                        <a:spcBef>
                          <a:spcPts val="0"/>
                        </a:spcBef>
                        <a:spcAft>
                          <a:spcPts val="0"/>
                        </a:spcAft>
                        <a:buNone/>
                      </a:pPr>
                      <a:r>
                        <a:rPr lang="ja-JP" sz="1400"/>
                        <a:t>介護ロボット等の導入検討状況</a:t>
                      </a:r>
                      <a:endParaRPr sz="1400"/>
                    </a:p>
                  </a:txBody>
                  <a:tcPr marT="45725" marB="45725" marR="91450" marL="91450"/>
                </a:tc>
                <a:tc>
                  <a:txBody>
                    <a:bodyPr/>
                    <a:lstStyle/>
                    <a:p>
                      <a:pPr indent="-622300" lvl="0" marL="622300" marR="0" rtl="0" algn="l">
                        <a:spcBef>
                          <a:spcPts val="0"/>
                        </a:spcBef>
                        <a:spcAft>
                          <a:spcPts val="0"/>
                        </a:spcAft>
                        <a:buClr>
                          <a:srgbClr val="FF0000"/>
                        </a:buClr>
                        <a:buSzPts val="1400"/>
                        <a:buFont typeface="Arial"/>
                        <a:buNone/>
                      </a:pPr>
                      <a:r>
                        <a:rPr lang="ja-JP" sz="140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sz="1400"/>
                    </a:p>
                    <a:p>
                      <a:pPr indent="-171450" lvl="0" marL="171450" marR="0" rtl="0" algn="l">
                        <a:spcBef>
                          <a:spcPts val="0"/>
                        </a:spcBef>
                        <a:spcAft>
                          <a:spcPts val="0"/>
                        </a:spcAft>
                        <a:buClr>
                          <a:schemeClr val="dk1"/>
                        </a:buClr>
                        <a:buSzPts val="1400"/>
                        <a:buFont typeface="Arial"/>
                        <a:buChar char="•"/>
                      </a:pPr>
                      <a:r>
                        <a:rPr lang="ja-JP" sz="1400"/>
                        <a:t>XXX</a:t>
                      </a:r>
                      <a:endParaRPr/>
                    </a:p>
                    <a:p>
                      <a:pPr indent="-171450" lvl="0" marL="171450" marR="0" rtl="0" algn="l">
                        <a:spcBef>
                          <a:spcPts val="0"/>
                        </a:spcBef>
                        <a:spcAft>
                          <a:spcPts val="0"/>
                        </a:spcAft>
                        <a:buClr>
                          <a:schemeClr val="dk1"/>
                        </a:buClr>
                        <a:buSzPts val="1400"/>
                        <a:buFont typeface="Arial"/>
                        <a:buChar char="•"/>
                      </a:pPr>
                      <a:r>
                        <a:rPr lang="ja-JP" sz="1400"/>
                        <a:t>XXX</a:t>
                      </a:r>
                      <a:endParaRPr sz="1400"/>
                    </a:p>
                  </a:txBody>
                  <a:tcPr marT="45725" marB="45725" marR="91450" marL="91450"/>
                </a:tc>
              </a:tr>
              <a:tr h="1661750">
                <a:tc>
                  <a:txBody>
                    <a:bodyPr/>
                    <a:lstStyle/>
                    <a:p>
                      <a:pPr indent="0" lvl="0" marL="0" marR="0" rtl="0" algn="l">
                        <a:spcBef>
                          <a:spcPts val="0"/>
                        </a:spcBef>
                        <a:spcAft>
                          <a:spcPts val="0"/>
                        </a:spcAft>
                        <a:buNone/>
                      </a:pPr>
                      <a:r>
                        <a:rPr lang="ja-JP" sz="1400"/>
                        <a:t>介護ロボット等の導入に向けた計画・構想</a:t>
                      </a:r>
                      <a:endParaRPr/>
                    </a:p>
                  </a:txBody>
                  <a:tcPr marT="45725" marB="45725" marR="91450" marL="91450"/>
                </a:tc>
                <a:tc>
                  <a:txBody>
                    <a:bodyPr/>
                    <a:lstStyle/>
                    <a:p>
                      <a:pPr indent="-622300" lvl="0" marL="622300" marR="0" rtl="0" algn="l">
                        <a:spcBef>
                          <a:spcPts val="0"/>
                        </a:spcBef>
                        <a:spcAft>
                          <a:spcPts val="0"/>
                        </a:spcAft>
                        <a:buNone/>
                      </a:pPr>
                      <a:r>
                        <a:rPr lang="ja-JP" sz="1400">
                          <a:solidFill>
                            <a:srgbClr val="FF0000"/>
                          </a:solidFill>
                        </a:rPr>
                        <a:t>（記入例） 現在、事業所の次期事業計画（XX年～XX年が計画年度）を作成しており、計画には生産性向上に関する内容を掲載予定。そのための方策として介護ロボット等の導入についても盛り込む予定。</a:t>
                      </a:r>
                      <a:endParaRPr sz="1400"/>
                    </a:p>
                    <a:p>
                      <a:pPr indent="-171450" lvl="0" marL="171450" marR="0" rtl="0" algn="l">
                        <a:spcBef>
                          <a:spcPts val="0"/>
                        </a:spcBef>
                        <a:spcAft>
                          <a:spcPts val="0"/>
                        </a:spcAft>
                        <a:buClr>
                          <a:schemeClr val="dk1"/>
                        </a:buClr>
                        <a:buSzPts val="1400"/>
                        <a:buFont typeface="Arial"/>
                        <a:buChar char="•"/>
                      </a:pPr>
                      <a:r>
                        <a:rPr lang="ja-JP" sz="1400"/>
                        <a:t>XXX</a:t>
                      </a:r>
                      <a:endParaRPr/>
                    </a:p>
                    <a:p>
                      <a:pPr indent="-171450" lvl="0" marL="171450" marR="0" rtl="0" algn="l">
                        <a:spcBef>
                          <a:spcPts val="0"/>
                        </a:spcBef>
                        <a:spcAft>
                          <a:spcPts val="0"/>
                        </a:spcAft>
                        <a:buClr>
                          <a:schemeClr val="dk1"/>
                        </a:buClr>
                        <a:buSzPts val="1400"/>
                        <a:buFont typeface="Arial"/>
                        <a:buChar char="•"/>
                      </a:pPr>
                      <a:r>
                        <a:rPr lang="ja-JP" sz="1400"/>
                        <a:t>XXX</a:t>
                      </a:r>
                      <a:endParaRPr/>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12"/>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solidFill>
                  <a:schemeClr val="dk1"/>
                </a:solidFill>
                <a:latin typeface="Arial"/>
                <a:ea typeface="Arial"/>
                <a:cs typeface="Arial"/>
                <a:sym typeface="Arial"/>
              </a:rPr>
              <a:t>8　補足資料</a:t>
            </a:r>
            <a:endParaRPr>
              <a:solidFill>
                <a:schemeClr val="dk1"/>
              </a:solidFill>
              <a:latin typeface="Arial"/>
              <a:ea typeface="Arial"/>
              <a:cs typeface="Arial"/>
              <a:sym typeface="Arial"/>
            </a:endParaRPr>
          </a:p>
        </p:txBody>
      </p:sp>
      <p:sp>
        <p:nvSpPr>
          <p:cNvPr id="266" name="Google Shape;266;p12"/>
          <p:cNvSpPr txBox="1"/>
          <p:nvPr/>
        </p:nvSpPr>
        <p:spPr>
          <a:xfrm>
            <a:off x="419100" y="1321733"/>
            <a:ext cx="9064625" cy="491353"/>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lang="ja-JP" sz="1400">
                <a:solidFill>
                  <a:schemeClr val="dk1"/>
                </a:solidFill>
                <a:latin typeface="Arial"/>
                <a:ea typeface="Arial"/>
                <a:cs typeface="Arial"/>
                <a:sym typeface="Arial"/>
              </a:rPr>
              <a:t>（適宜、応募者にて追加で記載したい内容がある場合や、既存資料等から転載する場合（例：事業所の概要）に活用してください。必要に応じて、ページを追加いただいて問題ありません。</a:t>
            </a:r>
            <a:endParaRPr sz="1400">
              <a:solidFill>
                <a:schemeClr val="dk1"/>
              </a:solidFill>
              <a:latin typeface="Arial"/>
              <a:ea typeface="Arial"/>
              <a:cs typeface="Arial"/>
              <a:sym typeface="Arial"/>
            </a:endParaRPr>
          </a:p>
        </p:txBody>
      </p:sp>
      <p:sp>
        <p:nvSpPr>
          <p:cNvPr id="267" name="Google Shape;267;p12"/>
          <p:cNvSpPr/>
          <p:nvPr/>
        </p:nvSpPr>
        <p:spPr>
          <a:xfrm>
            <a:off x="5278694" y="2272640"/>
            <a:ext cx="3903406" cy="3986773"/>
          </a:xfrm>
          <a:prstGeom prst="rect">
            <a:avLst/>
          </a:prstGeom>
          <a:solidFill>
            <a:srgbClr val="F2F2F2"/>
          </a:solidFill>
          <a:ln cap="flat" cmpd="sng" w="12700">
            <a:solidFill>
              <a:schemeClr val="lt2"/>
            </a:solidFill>
            <a:prstDash val="solid"/>
            <a:round/>
            <a:headEnd len="sm" w="sm" type="none"/>
            <a:tailEnd len="sm" w="sm" type="none"/>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1100"/>
              <a:buFont typeface="Noto Sans Symbols"/>
              <a:buNone/>
            </a:pPr>
            <a:r>
              <a:rPr lang="ja-JP" sz="1100">
                <a:solidFill>
                  <a:schemeClr val="dk1"/>
                </a:solidFill>
                <a:latin typeface="Arial"/>
                <a:ea typeface="Arial"/>
                <a:cs typeface="Arial"/>
                <a:sym typeface="Arial"/>
              </a:rPr>
              <a:t>例　：　介護ロボット等を活用した業務内容の現在の様子</a:t>
            </a:r>
            <a:endParaRPr b="0" i="0" sz="1100" u="none" cap="none" strike="noStrike">
              <a:solidFill>
                <a:schemeClr val="dk1"/>
              </a:solidFill>
              <a:latin typeface="Arial"/>
              <a:ea typeface="Arial"/>
              <a:cs typeface="Arial"/>
              <a:sym typeface="Arial"/>
            </a:endParaRPr>
          </a:p>
        </p:txBody>
      </p:sp>
      <p:sp>
        <p:nvSpPr>
          <p:cNvPr id="268" name="Google Shape;268;p12"/>
          <p:cNvSpPr/>
          <p:nvPr/>
        </p:nvSpPr>
        <p:spPr>
          <a:xfrm>
            <a:off x="723900" y="2272640"/>
            <a:ext cx="3903406" cy="3986773"/>
          </a:xfrm>
          <a:prstGeom prst="rect">
            <a:avLst/>
          </a:prstGeom>
          <a:solidFill>
            <a:srgbClr val="F2F2F2"/>
          </a:solidFill>
          <a:ln cap="flat" cmpd="sng" w="12700">
            <a:solidFill>
              <a:schemeClr val="lt2"/>
            </a:solidFill>
            <a:prstDash val="solid"/>
            <a:round/>
            <a:headEnd len="sm" w="sm" type="none"/>
            <a:tailEnd len="sm" w="sm" type="none"/>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1100"/>
              <a:buFont typeface="Noto Sans Symbols"/>
              <a:buNone/>
            </a:pPr>
            <a:r>
              <a:rPr lang="ja-JP" sz="1100">
                <a:solidFill>
                  <a:schemeClr val="dk1"/>
                </a:solidFill>
                <a:latin typeface="Arial"/>
                <a:ea typeface="Arial"/>
                <a:cs typeface="Arial"/>
                <a:sym typeface="Arial"/>
              </a:rPr>
              <a:t>例　：　事業所の概要などの紹介資料１</a:t>
            </a:r>
            <a:endParaRPr b="0" i="0" sz="11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1　応募要件の確認</a:t>
            </a:r>
            <a:endParaRPr/>
          </a:p>
        </p:txBody>
      </p:sp>
      <p:sp>
        <p:nvSpPr>
          <p:cNvPr id="189" name="Google Shape;189;p2"/>
          <p:cNvSpPr txBox="1"/>
          <p:nvPr/>
        </p:nvSpPr>
        <p:spPr>
          <a:xfrm>
            <a:off x="406401" y="1263036"/>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次の要件を満たしているか確認のうえ、</a:t>
            </a:r>
            <a:r>
              <a:rPr lang="ja-JP" sz="1400" u="sng">
                <a:solidFill>
                  <a:schemeClr val="dk1"/>
                </a:solidFill>
                <a:latin typeface="Arial"/>
                <a:ea typeface="Arial"/>
                <a:cs typeface="Arial"/>
                <a:sym typeface="Arial"/>
              </a:rPr>
              <a:t>チェック欄に「〇」を記入</a:t>
            </a:r>
            <a:r>
              <a:rPr lang="ja-JP" sz="1400">
                <a:solidFill>
                  <a:schemeClr val="dk1"/>
                </a:solidFill>
                <a:latin typeface="Arial"/>
                <a:ea typeface="Arial"/>
                <a:cs typeface="Arial"/>
                <a:sym typeface="Arial"/>
              </a:rPr>
              <a:t>してください。</a:t>
            </a:r>
            <a:endParaRPr sz="1400">
              <a:solidFill>
                <a:schemeClr val="dk1"/>
              </a:solidFill>
              <a:latin typeface="Arial"/>
              <a:ea typeface="Arial"/>
              <a:cs typeface="Arial"/>
              <a:sym typeface="Arial"/>
            </a:endParaRPr>
          </a:p>
        </p:txBody>
      </p:sp>
      <p:graphicFrame>
        <p:nvGraphicFramePr>
          <p:cNvPr id="190" name="Google Shape;190;p2"/>
          <p:cNvGraphicFramePr/>
          <p:nvPr/>
        </p:nvGraphicFramePr>
        <p:xfrm>
          <a:off x="406400" y="1561494"/>
          <a:ext cx="3000000" cy="3000000"/>
        </p:xfrm>
        <a:graphic>
          <a:graphicData uri="http://schemas.openxmlformats.org/drawingml/2006/table">
            <a:tbl>
              <a:tblPr firstRow="1">
                <a:noFill/>
                <a:tableStyleId>{00C8E820-B122-4DBC-BF96-2EDD1C9C7E8A}</a:tableStyleId>
              </a:tblPr>
              <a:tblGrid>
                <a:gridCol w="1084475"/>
                <a:gridCol w="7609575"/>
              </a:tblGrid>
              <a:tr h="153900">
                <a:tc>
                  <a:txBody>
                    <a:bodyPr/>
                    <a:lstStyle/>
                    <a:p>
                      <a:pPr indent="0" lvl="0" marL="0" marR="0" rtl="0" algn="ctr">
                        <a:spcBef>
                          <a:spcPts val="0"/>
                        </a:spcBef>
                        <a:spcAft>
                          <a:spcPts val="0"/>
                        </a:spcAft>
                        <a:buNone/>
                      </a:pPr>
                      <a:r>
                        <a:rPr lang="ja-JP" sz="1400" u="none" cap="none" strike="noStrike"/>
                        <a:t>チェック欄</a:t>
                      </a:r>
                      <a:endParaRPr/>
                    </a:p>
                  </a:txBody>
                  <a:tcPr marT="45725" marB="45725" marR="91450" marL="91450"/>
                </a:tc>
                <a:tc>
                  <a:txBody>
                    <a:bodyPr/>
                    <a:lstStyle/>
                    <a:p>
                      <a:pPr indent="0" lvl="0" marL="0" marR="0" rtl="0" algn="ctr">
                        <a:spcBef>
                          <a:spcPts val="0"/>
                        </a:spcBef>
                        <a:spcAft>
                          <a:spcPts val="0"/>
                        </a:spcAft>
                        <a:buNone/>
                      </a:pPr>
                      <a:r>
                        <a:rPr lang="ja-JP" sz="1400" u="none" cap="none" strike="noStrike"/>
                        <a:t>要件</a:t>
                      </a:r>
                      <a:endParaRPr/>
                    </a:p>
                  </a:txBody>
                  <a:tcPr marT="45725" marB="45725" marR="91450" marL="91450"/>
                </a:tc>
              </a:tr>
              <a:tr h="153900">
                <a:tc>
                  <a:txBody>
                    <a:bodyPr/>
                    <a:lstStyle/>
                    <a:p>
                      <a:pPr indent="0" lvl="0" marL="0" marR="0" rtl="0" algn="ctr">
                        <a:spcBef>
                          <a:spcPts val="0"/>
                        </a:spcBef>
                        <a:spcAft>
                          <a:spcPts val="0"/>
                        </a:spcAft>
                        <a:buNone/>
                      </a:pPr>
                      <a:r>
                        <a:t/>
                      </a:r>
                      <a:endParaRPr sz="1400" u="none" cap="none" strike="noStrike"/>
                    </a:p>
                  </a:txBody>
                  <a:tcPr marT="45725" marB="45725" marR="91450" marL="91450">
                    <a:solidFill>
                      <a:srgbClr val="C6D5E9"/>
                    </a:solidFill>
                  </a:tcPr>
                </a:tc>
                <a:tc>
                  <a:txBody>
                    <a:bodyPr/>
                    <a:lstStyle/>
                    <a:p>
                      <a:pPr indent="0" lvl="0" marL="0" marR="0" rtl="0" algn="l">
                        <a:spcBef>
                          <a:spcPts val="0"/>
                        </a:spcBef>
                        <a:spcAft>
                          <a:spcPts val="0"/>
                        </a:spcAft>
                        <a:buNone/>
                      </a:pPr>
                      <a:r>
                        <a:rPr lang="ja-JP" sz="1400" u="none" cap="none" strike="noStrike"/>
                        <a:t>募集要項の内容をすべて確認・理解し、了承をした上で応募します</a:t>
                      </a:r>
                      <a:endParaRPr/>
                    </a:p>
                  </a:txBody>
                  <a:tcPr marT="45725" marB="45725" marR="91450" marL="91450"/>
                </a:tc>
              </a:tr>
              <a:tr h="153900">
                <a:tc>
                  <a:txBody>
                    <a:bodyPr/>
                    <a:lstStyle/>
                    <a:p>
                      <a:pPr indent="0" lvl="0" marL="0" marR="0" rtl="0" algn="ctr">
                        <a:spcBef>
                          <a:spcPts val="0"/>
                        </a:spcBef>
                        <a:spcAft>
                          <a:spcPts val="0"/>
                        </a:spcAft>
                        <a:buNone/>
                      </a:pPr>
                      <a:r>
                        <a:t/>
                      </a:r>
                      <a:endParaRPr sz="1400"/>
                    </a:p>
                  </a:txBody>
                  <a:tcPr marT="45725" marB="45725" marR="91450" marL="91450">
                    <a:solidFill>
                      <a:srgbClr val="C6D5E9"/>
                    </a:solidFill>
                  </a:tcPr>
                </a:tc>
                <a:tc>
                  <a:txBody>
                    <a:bodyPr/>
                    <a:lstStyle/>
                    <a:p>
                      <a:pPr indent="0" lvl="0" marL="0" marR="0" rtl="0" algn="l">
                        <a:spcBef>
                          <a:spcPts val="0"/>
                        </a:spcBef>
                        <a:spcAft>
                          <a:spcPts val="0"/>
                        </a:spcAft>
                        <a:buNone/>
                      </a:pPr>
                      <a:r>
                        <a:rPr lang="ja-JP" sz="1400"/>
                        <a:t>募集要項４の応募要件をすべてを満たしています</a:t>
                      </a:r>
                      <a:endParaRPr/>
                    </a:p>
                  </a:txBody>
                  <a:tcPr marT="45725" marB="45725" marR="91450" marL="914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2　応募者の概要</a:t>
            </a:r>
            <a:endParaRPr/>
          </a:p>
        </p:txBody>
      </p:sp>
      <p:graphicFrame>
        <p:nvGraphicFramePr>
          <p:cNvPr id="196" name="Google Shape;196;p3"/>
          <p:cNvGraphicFramePr/>
          <p:nvPr/>
        </p:nvGraphicFramePr>
        <p:xfrm>
          <a:off x="422275" y="1371605"/>
          <a:ext cx="3000000" cy="3000000"/>
        </p:xfrm>
        <a:graphic>
          <a:graphicData uri="http://schemas.openxmlformats.org/drawingml/2006/table">
            <a:tbl>
              <a:tblPr firstCol="1">
                <a:noFill/>
                <a:tableStyleId>{00C8E820-B122-4DBC-BF96-2EDD1C9C7E8A}</a:tableStyleId>
              </a:tblPr>
              <a:tblGrid>
                <a:gridCol w="1109025"/>
                <a:gridCol w="1316575"/>
                <a:gridCol w="6635825"/>
              </a:tblGrid>
              <a:tr h="153100">
                <a:tc gridSpan="2">
                  <a:txBody>
                    <a:bodyPr/>
                    <a:lstStyle/>
                    <a:p>
                      <a:pPr indent="0" lvl="0" marL="0" marR="0" rtl="0" algn="l">
                        <a:spcBef>
                          <a:spcPts val="0"/>
                        </a:spcBef>
                        <a:spcAft>
                          <a:spcPts val="0"/>
                        </a:spcAft>
                        <a:buNone/>
                      </a:pPr>
                      <a:r>
                        <a:rPr lang="ja-JP" sz="1200"/>
                        <a:t>法人名</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法人代表者名</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rowSpan="2">
                  <a:txBody>
                    <a:bodyPr/>
                    <a:lstStyle/>
                    <a:p>
                      <a:pPr indent="0" lvl="0" marL="0" marR="0" rtl="0" algn="l">
                        <a:spcBef>
                          <a:spcPts val="0"/>
                        </a:spcBef>
                        <a:spcAft>
                          <a:spcPts val="0"/>
                        </a:spcAft>
                        <a:buNone/>
                      </a:pPr>
                      <a:r>
                        <a:rPr lang="ja-JP" sz="1200"/>
                        <a:t>法人所在地</a:t>
                      </a:r>
                      <a:endParaRPr/>
                    </a:p>
                  </a:txBody>
                  <a:tcPr marT="45725" marB="45725" marR="91450" marL="91450"/>
                </a:tc>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郵便番号</a:t>
                      </a:r>
                      <a:endParaRPr/>
                    </a:p>
                  </a:txBody>
                  <a:tcPr marT="45725" marB="45725" marR="91450" marL="91450">
                    <a:solidFill>
                      <a:schemeClr val="accent2"/>
                    </a:solidFill>
                  </a:tcPr>
                </a:tc>
                <a:tc>
                  <a:txBody>
                    <a:bodyPr/>
                    <a:lstStyle/>
                    <a:p>
                      <a:pPr indent="0" lvl="0" marL="0" marR="0" rtl="0" algn="l">
                        <a:spcBef>
                          <a:spcPts val="0"/>
                        </a:spcBef>
                        <a:spcAft>
                          <a:spcPts val="0"/>
                        </a:spcAft>
                        <a:buNone/>
                      </a:pPr>
                      <a:r>
                        <a:rPr lang="ja-JP" sz="1200"/>
                        <a:t>〒</a:t>
                      </a:r>
                      <a:endParaRPr/>
                    </a:p>
                  </a:txBody>
                  <a:tcPr marT="45725" marB="45725" marR="91450" marL="91450"/>
                </a:tc>
              </a:tr>
              <a:tr h="15310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住所</a:t>
                      </a:r>
                      <a:endParaRPr/>
                    </a:p>
                  </a:txBody>
                  <a:tcPr marT="45725" marB="45725" marR="91450" marL="91450">
                    <a:solidFill>
                      <a:schemeClr val="accent2"/>
                    </a:solidFill>
                  </a:tcPr>
                </a:tc>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法人HPのURL</a:t>
                      </a:r>
                      <a:endParaRPr sz="1200"/>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事業所名</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事業所代表者名</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rowSpan="2">
                  <a:txBody>
                    <a:bodyPr/>
                    <a:lstStyle/>
                    <a:p>
                      <a:pPr indent="0" lvl="0" marL="0" marR="0" rtl="0" algn="l">
                        <a:spcBef>
                          <a:spcPts val="0"/>
                        </a:spcBef>
                        <a:spcAft>
                          <a:spcPts val="0"/>
                        </a:spcAft>
                        <a:buNone/>
                      </a:pPr>
                      <a:r>
                        <a:rPr lang="ja-JP" sz="1200"/>
                        <a:t>事業所</a:t>
                      </a:r>
                      <a:endParaRPr sz="1200"/>
                    </a:p>
                    <a:p>
                      <a:pPr indent="0" lvl="0" marL="0" marR="0" rtl="0" algn="l">
                        <a:spcBef>
                          <a:spcPts val="0"/>
                        </a:spcBef>
                        <a:spcAft>
                          <a:spcPts val="0"/>
                        </a:spcAft>
                        <a:buNone/>
                      </a:pPr>
                      <a:r>
                        <a:rPr lang="ja-JP" sz="1200"/>
                        <a:t>所在地</a:t>
                      </a:r>
                      <a:endParaRPr/>
                    </a:p>
                  </a:txBody>
                  <a:tcPr marT="45725" marB="45725" marR="91450" marL="91450"/>
                </a:tc>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郵便番号</a:t>
                      </a:r>
                      <a:endParaRPr sz="1800"/>
                    </a:p>
                  </a:txBody>
                  <a:tcPr marT="45725" marB="45725" marR="91450" marL="91450">
                    <a:solidFill>
                      <a:schemeClr val="accent2"/>
                    </a:solidFill>
                  </a:tcPr>
                </a:tc>
                <a:tc>
                  <a:txBody>
                    <a:bodyPr/>
                    <a:lstStyle/>
                    <a:p>
                      <a:pPr indent="0" lvl="0" marL="0" marR="0" rtl="0" algn="l">
                        <a:spcBef>
                          <a:spcPts val="0"/>
                        </a:spcBef>
                        <a:spcAft>
                          <a:spcPts val="0"/>
                        </a:spcAft>
                        <a:buNone/>
                      </a:pPr>
                      <a:r>
                        <a:rPr lang="ja-JP" sz="1200"/>
                        <a:t>〒</a:t>
                      </a:r>
                      <a:endParaRPr/>
                    </a:p>
                  </a:txBody>
                  <a:tcPr marT="45725" marB="45725" marR="91450" marL="91450"/>
                </a:tc>
              </a:tr>
              <a:tr h="153100">
                <a:tc vMerge="1"/>
                <a:tc>
                  <a:txBody>
                    <a:bodyPr/>
                    <a:lstStyle/>
                    <a:p>
                      <a:pPr indent="0" lvl="0" marL="0" marR="0" rtl="0" algn="l">
                        <a:spcBef>
                          <a:spcPts val="0"/>
                        </a:spcBef>
                        <a:spcAft>
                          <a:spcPts val="0"/>
                        </a:spcAft>
                        <a:buNone/>
                      </a:pPr>
                      <a:r>
                        <a:rPr b="1" lang="ja-JP" sz="1200">
                          <a:solidFill>
                            <a:schemeClr val="lt1"/>
                          </a:solidFill>
                          <a:latin typeface="Arial"/>
                          <a:ea typeface="Arial"/>
                          <a:cs typeface="Arial"/>
                          <a:sym typeface="Arial"/>
                        </a:rPr>
                        <a:t>住所</a:t>
                      </a:r>
                      <a:endParaRPr sz="1800"/>
                    </a:p>
                  </a:txBody>
                  <a:tcPr marT="45725" marB="45725" marR="91450" marL="91450">
                    <a:solidFill>
                      <a:schemeClr val="accent2"/>
                    </a:solidFill>
                  </a:tcPr>
                </a:tc>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事業所のサービス種別</a:t>
                      </a:r>
                      <a:br>
                        <a:rPr lang="ja-JP" sz="1200"/>
                      </a:br>
                      <a:r>
                        <a:rPr lang="ja-JP" sz="900"/>
                        <a:t>（例：介護老人福祉施設、通所介護、訪問介護等）</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開設年月日</a:t>
                      </a:r>
                      <a:endParaRPr/>
                    </a:p>
                  </a:txBody>
                  <a:tcPr marT="45725" marB="45725" marR="91450" marL="91450"/>
                </a:tc>
                <a:tc hMerge="1"/>
                <a:tc>
                  <a:txBody>
                    <a:bodyPr/>
                    <a:lstStyle/>
                    <a:p>
                      <a:pPr indent="0" lvl="0" marL="0" marR="0" rtl="0" algn="l">
                        <a:spcBef>
                          <a:spcPts val="0"/>
                        </a:spcBef>
                        <a:spcAft>
                          <a:spcPts val="0"/>
                        </a:spcAft>
                        <a:buNone/>
                      </a:pPr>
                      <a:r>
                        <a:t/>
                      </a:r>
                      <a:endParaRPr sz="1200"/>
                    </a:p>
                  </a:txBody>
                  <a:tcPr marT="45725" marB="45725" marR="91450" marL="91450"/>
                </a:tc>
              </a:tr>
              <a:tr h="153100">
                <a:tc gridSpan="2">
                  <a:txBody>
                    <a:bodyPr/>
                    <a:lstStyle/>
                    <a:p>
                      <a:pPr indent="0" lvl="0" marL="0" marR="0" rtl="0" algn="l">
                        <a:spcBef>
                          <a:spcPts val="0"/>
                        </a:spcBef>
                        <a:spcAft>
                          <a:spcPts val="0"/>
                        </a:spcAft>
                        <a:buNone/>
                      </a:pPr>
                      <a:r>
                        <a:rPr lang="ja-JP" sz="1200"/>
                        <a:t>職員数</a:t>
                      </a:r>
                      <a:endParaRPr/>
                    </a:p>
                  </a:txBody>
                  <a:tcPr marT="45725" marB="45725" marR="91450" marL="91450"/>
                </a:tc>
                <a:tc hMerge="1"/>
                <a:tc>
                  <a:txBody>
                    <a:bodyPr/>
                    <a:lstStyle/>
                    <a:p>
                      <a:pPr indent="0" lvl="0" marL="0" marR="0" rtl="0" algn="l">
                        <a:spcBef>
                          <a:spcPts val="0"/>
                        </a:spcBef>
                        <a:spcAft>
                          <a:spcPts val="0"/>
                        </a:spcAft>
                        <a:buNone/>
                      </a:pPr>
                      <a:r>
                        <a:rPr lang="ja-JP" sz="1200"/>
                        <a:t>　　　　　　　　　　　　　人　</a:t>
                      </a:r>
                      <a:endParaRPr/>
                    </a:p>
                  </a:txBody>
                  <a:tcPr marT="45725" marB="45725" marR="91450" marL="91450"/>
                </a:tc>
              </a:tr>
              <a:tr h="153100">
                <a:tc gridSpan="2">
                  <a:txBody>
                    <a:bodyPr/>
                    <a:lstStyle/>
                    <a:p>
                      <a:pPr indent="0" lvl="0" marL="0" marR="0" rtl="0" algn="l">
                        <a:spcBef>
                          <a:spcPts val="0"/>
                        </a:spcBef>
                        <a:spcAft>
                          <a:spcPts val="0"/>
                        </a:spcAft>
                        <a:buNone/>
                      </a:pPr>
                      <a:r>
                        <a:rPr lang="ja-JP" sz="1200"/>
                        <a:t>定員数</a:t>
                      </a:r>
                      <a:endParaRPr/>
                    </a:p>
                  </a:txBody>
                  <a:tcPr marT="45725" marB="45725" marR="91450" marL="91450"/>
                </a:tc>
                <a:tc hMerge="1"/>
                <a:tc>
                  <a:txBody>
                    <a:bodyPr/>
                    <a:lstStyle/>
                    <a:p>
                      <a:pPr indent="0" lvl="0" marL="0" marR="0" rtl="0" algn="l">
                        <a:spcBef>
                          <a:spcPts val="0"/>
                        </a:spcBef>
                        <a:spcAft>
                          <a:spcPts val="0"/>
                        </a:spcAft>
                        <a:buNone/>
                      </a:pPr>
                      <a:r>
                        <a:rPr lang="ja-JP" sz="1200"/>
                        <a:t>　　　　　　　　　　　　　人</a:t>
                      </a:r>
                      <a:endParaRPr/>
                    </a:p>
                  </a:txBody>
                  <a:tcPr marT="45725" marB="45725" marR="91450" marL="91450"/>
                </a:tc>
              </a:tr>
              <a:tr h="153100">
                <a:tc gridSpan="2">
                  <a:txBody>
                    <a:bodyPr/>
                    <a:lstStyle/>
                    <a:p>
                      <a:pPr indent="0" lvl="0" marL="0" marR="0" rtl="0" algn="l">
                        <a:spcBef>
                          <a:spcPts val="0"/>
                        </a:spcBef>
                        <a:spcAft>
                          <a:spcPts val="0"/>
                        </a:spcAft>
                        <a:buNone/>
                      </a:pPr>
                      <a:r>
                        <a:rPr lang="ja-JP" sz="1200"/>
                        <a:t>利用者数（申請時点）</a:t>
                      </a:r>
                      <a:endParaRPr/>
                    </a:p>
                  </a:txBody>
                  <a:tcPr marT="45725" marB="45725" marR="91450" marL="91450"/>
                </a:tc>
                <a:tc hMerge="1"/>
                <a:tc>
                  <a:txBody>
                    <a:bodyPr/>
                    <a:lstStyle/>
                    <a:p>
                      <a:pPr indent="0" lvl="0" marL="0" marR="0" rtl="0" algn="l">
                        <a:spcBef>
                          <a:spcPts val="0"/>
                        </a:spcBef>
                        <a:spcAft>
                          <a:spcPts val="0"/>
                        </a:spcAft>
                        <a:buNone/>
                      </a:pPr>
                      <a:r>
                        <a:rPr lang="ja-JP" sz="1200"/>
                        <a:t>　　　　　　　　　　　　　人</a:t>
                      </a:r>
                      <a:endParaRPr/>
                    </a:p>
                  </a:txBody>
                  <a:tcPr marT="45725" marB="45725" marR="91450" marL="91450"/>
                </a:tc>
              </a:tr>
              <a:tr h="153100">
                <a:tc gridSpan="2">
                  <a:txBody>
                    <a:bodyPr/>
                    <a:lstStyle/>
                    <a:p>
                      <a:pPr indent="0" lvl="0" marL="0" marR="0" rtl="0" algn="l">
                        <a:spcBef>
                          <a:spcPts val="0"/>
                        </a:spcBef>
                        <a:spcAft>
                          <a:spcPts val="0"/>
                        </a:spcAft>
                        <a:buNone/>
                      </a:pPr>
                      <a:r>
                        <a:rPr lang="ja-JP" sz="1200"/>
                        <a:t>事業所の面積</a:t>
                      </a:r>
                      <a:endParaRPr sz="1200"/>
                    </a:p>
                    <a:p>
                      <a:pPr indent="0" lvl="0" marL="0" marR="0" rtl="0" algn="l">
                        <a:spcBef>
                          <a:spcPts val="0"/>
                        </a:spcBef>
                        <a:spcAft>
                          <a:spcPts val="0"/>
                        </a:spcAft>
                        <a:buNone/>
                      </a:pPr>
                      <a:r>
                        <a:rPr lang="ja-JP" sz="900"/>
                        <a:t>※複数階層の事業所は、階層数、各階層</a:t>
                      </a:r>
                      <a:br>
                        <a:rPr lang="ja-JP" sz="900"/>
                      </a:br>
                      <a:r>
                        <a:rPr lang="ja-JP" sz="900"/>
                        <a:t>　 （フロア）の面積も併せて記載してください。</a:t>
                      </a:r>
                      <a:endParaRPr/>
                    </a:p>
                  </a:txBody>
                  <a:tcPr marT="45725" marB="45725" marR="91450" marL="91450"/>
                </a:tc>
                <a:tc hMerge="1"/>
                <a:tc>
                  <a:txBody>
                    <a:bodyPr/>
                    <a:lstStyle/>
                    <a:p>
                      <a:pPr indent="0" lvl="0" marL="0" marR="0" rtl="0" algn="l">
                        <a:spcBef>
                          <a:spcPts val="0"/>
                        </a:spcBef>
                        <a:spcAft>
                          <a:spcPts val="0"/>
                        </a:spcAft>
                        <a:buNone/>
                      </a:pPr>
                      <a:r>
                        <a:rPr lang="ja-JP" sz="1200"/>
                        <a:t>　　　　　　　　　　　　　㎡</a:t>
                      </a:r>
                      <a:endParaRPr/>
                    </a:p>
                  </a:txBody>
                  <a:tcPr marT="45725" marB="45725" marR="91450" marL="9145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4"/>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3　応募するフロア・エリア</a:t>
            </a:r>
            <a:endParaRPr/>
          </a:p>
        </p:txBody>
      </p:sp>
      <p:sp>
        <p:nvSpPr>
          <p:cNvPr id="202" name="Google Shape;202;p4"/>
          <p:cNvSpPr txBox="1"/>
          <p:nvPr/>
        </p:nvSpPr>
        <p:spPr>
          <a:xfrm>
            <a:off x="406400" y="1156023"/>
            <a:ext cx="9061450" cy="126695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次の要件を満たすフロア・エリアを選択し、情報を記載してください。</a:t>
            </a:r>
            <a:endParaRPr sz="1400">
              <a:solidFill>
                <a:schemeClr val="dk1"/>
              </a:solidFill>
              <a:latin typeface="Arial"/>
              <a:ea typeface="Arial"/>
              <a:cs typeface="Arial"/>
              <a:sym typeface="Arial"/>
            </a:endParaRPr>
          </a:p>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①同一サービス種別である</a:t>
            </a:r>
            <a:endParaRPr sz="1400">
              <a:solidFill>
                <a:schemeClr val="dk1"/>
              </a:solidFill>
              <a:latin typeface="Arial"/>
              <a:ea typeface="Arial"/>
              <a:cs typeface="Arial"/>
              <a:sym typeface="Arial"/>
            </a:endParaRPr>
          </a:p>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②利用者数及び職員数がほぼ同規模である</a:t>
            </a:r>
            <a:endParaRPr sz="1400">
              <a:solidFill>
                <a:schemeClr val="dk1"/>
              </a:solidFill>
              <a:latin typeface="Arial"/>
              <a:ea typeface="Arial"/>
              <a:cs typeface="Arial"/>
              <a:sym typeface="Arial"/>
            </a:endParaRPr>
          </a:p>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③それぞれのフロア・エリアにおいて、職員の体制及びオペレーション（シフト作成、各介助の提供等）がそれぞれ独立している</a:t>
            </a:r>
            <a:endParaRPr/>
          </a:p>
        </p:txBody>
      </p:sp>
      <p:graphicFrame>
        <p:nvGraphicFramePr>
          <p:cNvPr id="203" name="Google Shape;203;p4"/>
          <p:cNvGraphicFramePr/>
          <p:nvPr/>
        </p:nvGraphicFramePr>
        <p:xfrm>
          <a:off x="438150" y="2609132"/>
          <a:ext cx="3000000" cy="3000000"/>
        </p:xfrm>
        <a:graphic>
          <a:graphicData uri="http://schemas.openxmlformats.org/drawingml/2006/table">
            <a:tbl>
              <a:tblPr firstCol="1" firstRow="1">
                <a:noFill/>
                <a:tableStyleId>{00C8E820-B122-4DBC-BF96-2EDD1C9C7E8A}</a:tableStyleId>
              </a:tblPr>
              <a:tblGrid>
                <a:gridCol w="232825"/>
                <a:gridCol w="1334775"/>
                <a:gridCol w="1334775"/>
                <a:gridCol w="1232600"/>
                <a:gridCol w="1164950"/>
                <a:gridCol w="1059400"/>
                <a:gridCol w="2670350"/>
              </a:tblGrid>
              <a:tr h="406500">
                <a:tc>
                  <a:txBody>
                    <a:bodyPr/>
                    <a:lstStyle/>
                    <a:p>
                      <a:pPr indent="0" lvl="0" marL="0" marR="0" rtl="0" algn="ctr">
                        <a:spcBef>
                          <a:spcPts val="0"/>
                        </a:spcBef>
                        <a:spcAft>
                          <a:spcPts val="0"/>
                        </a:spcAft>
                        <a:buNone/>
                      </a:pPr>
                      <a:r>
                        <a:rPr lang="ja-JP" sz="1400"/>
                        <a:t>区分</a:t>
                      </a:r>
                      <a:endParaRPr/>
                    </a:p>
                  </a:txBody>
                  <a:tcPr marT="45725" marB="45725" marR="91450" marL="91450"/>
                </a:tc>
                <a:tc>
                  <a:txBody>
                    <a:bodyPr/>
                    <a:lstStyle/>
                    <a:p>
                      <a:pPr indent="0" lvl="0" marL="0" marR="0" rtl="0" algn="ctr">
                        <a:spcBef>
                          <a:spcPts val="0"/>
                        </a:spcBef>
                        <a:spcAft>
                          <a:spcPts val="0"/>
                        </a:spcAft>
                        <a:buNone/>
                      </a:pPr>
                      <a:r>
                        <a:rPr i="0" lang="ja-JP" sz="1400"/>
                        <a:t>サービス種別</a:t>
                      </a:r>
                      <a:endParaRPr/>
                    </a:p>
                  </a:txBody>
                  <a:tcPr marT="45725" marB="45725" marR="91450" marL="91450"/>
                </a:tc>
                <a:tc>
                  <a:txBody>
                    <a:bodyPr/>
                    <a:lstStyle/>
                    <a:p>
                      <a:pPr indent="0" lvl="0" marL="0" marR="0" rtl="0" algn="ctr">
                        <a:spcBef>
                          <a:spcPts val="0"/>
                        </a:spcBef>
                        <a:spcAft>
                          <a:spcPts val="0"/>
                        </a:spcAft>
                        <a:buNone/>
                      </a:pPr>
                      <a:r>
                        <a:rPr lang="ja-JP" sz="1400"/>
                        <a:t>フロア・エリア</a:t>
                      </a:r>
                      <a:endParaRPr sz="1400"/>
                    </a:p>
                    <a:p>
                      <a:pPr indent="0" lvl="0" marL="0" marR="0" rtl="0" algn="ctr">
                        <a:spcBef>
                          <a:spcPts val="0"/>
                        </a:spcBef>
                        <a:spcAft>
                          <a:spcPts val="0"/>
                        </a:spcAft>
                        <a:buNone/>
                      </a:pPr>
                      <a:r>
                        <a:rPr lang="ja-JP" sz="1400"/>
                        <a:t>の名称</a:t>
                      </a:r>
                      <a:endParaRPr/>
                    </a:p>
                  </a:txBody>
                  <a:tcPr marT="45725" marB="45725" marR="91450" marL="91450"/>
                </a:tc>
                <a:tc>
                  <a:txBody>
                    <a:bodyPr/>
                    <a:lstStyle/>
                    <a:p>
                      <a:pPr indent="0" lvl="0" marL="0" marR="0" rtl="0" algn="ctr">
                        <a:spcBef>
                          <a:spcPts val="0"/>
                        </a:spcBef>
                        <a:spcAft>
                          <a:spcPts val="0"/>
                        </a:spcAft>
                        <a:buNone/>
                      </a:pPr>
                      <a:r>
                        <a:rPr lang="ja-JP" sz="1400"/>
                        <a:t>居室形態</a:t>
                      </a:r>
                      <a:endParaRPr sz="1400"/>
                    </a:p>
                    <a:p>
                      <a:pPr indent="0" lvl="0" marL="0" marR="0" rtl="0" algn="ctr">
                        <a:spcBef>
                          <a:spcPts val="0"/>
                        </a:spcBef>
                        <a:spcAft>
                          <a:spcPts val="0"/>
                        </a:spcAft>
                        <a:buNone/>
                      </a:pPr>
                      <a:r>
                        <a:rPr lang="ja-JP" sz="1400"/>
                        <a:t>（多床/個室）</a:t>
                      </a:r>
                      <a:endParaRPr sz="1400"/>
                    </a:p>
                  </a:txBody>
                  <a:tcPr marT="45725" marB="45725" marR="91450" marL="91450"/>
                </a:tc>
                <a:tc>
                  <a:txBody>
                    <a:bodyPr/>
                    <a:lstStyle/>
                    <a:p>
                      <a:pPr indent="0" lvl="0" marL="0" marR="0" rtl="0" algn="ctr">
                        <a:spcBef>
                          <a:spcPts val="0"/>
                        </a:spcBef>
                        <a:spcAft>
                          <a:spcPts val="0"/>
                        </a:spcAft>
                        <a:buNone/>
                      </a:pPr>
                      <a:r>
                        <a:rPr lang="ja-JP" sz="1400"/>
                        <a:t>利用者定員</a:t>
                      </a:r>
                      <a:endParaRPr/>
                    </a:p>
                  </a:txBody>
                  <a:tcPr marT="45725" marB="45725" marR="91450" marL="91450"/>
                </a:tc>
                <a:tc>
                  <a:txBody>
                    <a:bodyPr/>
                    <a:lstStyle/>
                    <a:p>
                      <a:pPr indent="0" lvl="0" marL="0" marR="0" rtl="0" algn="ctr">
                        <a:spcBef>
                          <a:spcPts val="0"/>
                        </a:spcBef>
                        <a:spcAft>
                          <a:spcPts val="0"/>
                        </a:spcAft>
                        <a:buNone/>
                      </a:pPr>
                      <a:r>
                        <a:rPr lang="ja-JP" sz="1400"/>
                        <a:t>所属職員数</a:t>
                      </a:r>
                      <a:endParaRPr/>
                    </a:p>
                  </a:txBody>
                  <a:tcPr marT="45725" marB="45725" marR="91450" marL="91450"/>
                </a:tc>
                <a:tc>
                  <a:txBody>
                    <a:bodyPr/>
                    <a:lstStyle/>
                    <a:p>
                      <a:pPr indent="0" lvl="0" marL="0" marR="0" rtl="0" algn="ctr">
                        <a:spcBef>
                          <a:spcPts val="0"/>
                        </a:spcBef>
                        <a:spcAft>
                          <a:spcPts val="0"/>
                        </a:spcAft>
                        <a:buNone/>
                      </a:pPr>
                      <a:r>
                        <a:rPr lang="ja-JP" sz="1400"/>
                        <a:t>責任者氏名・役職</a:t>
                      </a:r>
                      <a:endParaRPr/>
                    </a:p>
                  </a:txBody>
                  <a:tcPr marT="45725" marB="45725" marR="91450" marL="91450"/>
                </a:tc>
              </a:tr>
              <a:tr h="371050">
                <a:tc>
                  <a:txBody>
                    <a:bodyPr/>
                    <a:lstStyle/>
                    <a:p>
                      <a:pPr indent="0" lvl="0" marL="0" marR="0" rtl="0" algn="ctr">
                        <a:spcBef>
                          <a:spcPts val="0"/>
                        </a:spcBef>
                        <a:spcAft>
                          <a:spcPts val="0"/>
                        </a:spcAft>
                        <a:buNone/>
                      </a:pPr>
                      <a:r>
                        <a:rPr b="0" lang="ja-JP" sz="1400">
                          <a:solidFill>
                            <a:schemeClr val="dk1"/>
                          </a:solidFill>
                          <a:latin typeface="Arial"/>
                          <a:ea typeface="Arial"/>
                          <a:cs typeface="Arial"/>
                          <a:sym typeface="Arial"/>
                        </a:rPr>
                        <a:t>①</a:t>
                      </a:r>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i="1"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r>
              <a:tr h="371050">
                <a:tc>
                  <a:txBody>
                    <a:bodyPr/>
                    <a:lstStyle/>
                    <a:p>
                      <a:pPr indent="0" lvl="0" marL="0" marR="0" rtl="0" algn="ctr">
                        <a:spcBef>
                          <a:spcPts val="0"/>
                        </a:spcBef>
                        <a:spcAft>
                          <a:spcPts val="0"/>
                        </a:spcAft>
                        <a:buNone/>
                      </a:pPr>
                      <a:r>
                        <a:rPr b="0" lang="ja-JP" sz="1400">
                          <a:solidFill>
                            <a:schemeClr val="dk1"/>
                          </a:solidFill>
                          <a:latin typeface="Arial"/>
                          <a:ea typeface="Arial"/>
                          <a:cs typeface="Arial"/>
                          <a:sym typeface="Arial"/>
                        </a:rPr>
                        <a:t>②</a:t>
                      </a:r>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i="1"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c>
                  <a:txBody>
                    <a:bodyPr/>
                    <a:lstStyle/>
                    <a:p>
                      <a:pPr indent="0" lvl="0" marL="0" marR="0" rtl="0" algn="l">
                        <a:spcBef>
                          <a:spcPts val="0"/>
                        </a:spcBef>
                        <a:spcAft>
                          <a:spcPts val="0"/>
                        </a:spcAft>
                        <a:buNone/>
                      </a:pPr>
                      <a:r>
                        <a:t/>
                      </a:r>
                      <a:endParaRPr b="0" sz="1400">
                        <a:solidFill>
                          <a:schemeClr val="dk1"/>
                        </a:solidFill>
                        <a:latin typeface="Arial"/>
                        <a:ea typeface="Arial"/>
                        <a:cs typeface="Arial"/>
                        <a:sym typeface="Arial"/>
                      </a:endParaRPr>
                    </a:p>
                  </a:txBody>
                  <a:tcPr marT="45725" marB="45725" marR="91450" marL="91450">
                    <a:solidFill>
                      <a:schemeClr val="accent5"/>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5"/>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3　応募するフロア・エリア</a:t>
            </a:r>
            <a:endParaRPr/>
          </a:p>
        </p:txBody>
      </p:sp>
      <p:sp>
        <p:nvSpPr>
          <p:cNvPr id="209" name="Google Shape;209;p5"/>
          <p:cNvSpPr txBox="1"/>
          <p:nvPr/>
        </p:nvSpPr>
        <p:spPr>
          <a:xfrm>
            <a:off x="406400" y="1156023"/>
            <a:ext cx="9061450" cy="234744"/>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応募するフロア・エリアの人員配置表をご共有ください。</a:t>
            </a:r>
            <a:endParaRPr/>
          </a:p>
        </p:txBody>
      </p:sp>
      <p:sp>
        <p:nvSpPr>
          <p:cNvPr id="210" name="Google Shape;210;p5"/>
          <p:cNvSpPr/>
          <p:nvPr/>
        </p:nvSpPr>
        <p:spPr>
          <a:xfrm>
            <a:off x="1995488" y="1974638"/>
            <a:ext cx="6305550" cy="4041161"/>
          </a:xfrm>
          <a:prstGeom prst="rect">
            <a:avLst/>
          </a:prstGeom>
          <a:solidFill>
            <a:srgbClr val="F2F2F2"/>
          </a:solidFill>
          <a:ln cap="flat" cmpd="sng" w="12700">
            <a:solidFill>
              <a:schemeClr val="lt2"/>
            </a:solidFill>
            <a:prstDash val="solid"/>
            <a:round/>
            <a:headEnd len="sm" w="sm" type="none"/>
            <a:tailEnd len="sm" w="sm" type="none"/>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1400"/>
              <a:buFont typeface="Noto Sans Symbols"/>
              <a:buNone/>
            </a:pPr>
            <a:r>
              <a:rPr b="0" i="0" lang="ja-JP" sz="1400" u="none" cap="none" strike="noStrike">
                <a:solidFill>
                  <a:schemeClr val="dk1"/>
                </a:solidFill>
                <a:latin typeface="Arial"/>
                <a:ea typeface="Arial"/>
                <a:cs typeface="Arial"/>
                <a:sym typeface="Arial"/>
              </a:rPr>
              <a:t>作成済のものでよいのでこちらに貼り付けをお願いします</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6"/>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4　現状・介護ロボット等の導入目的</a:t>
            </a:r>
            <a:endParaRPr/>
          </a:p>
        </p:txBody>
      </p:sp>
      <p:graphicFrame>
        <p:nvGraphicFramePr>
          <p:cNvPr id="216" name="Google Shape;216;p6"/>
          <p:cNvGraphicFramePr/>
          <p:nvPr/>
        </p:nvGraphicFramePr>
        <p:xfrm>
          <a:off x="406400" y="1708214"/>
          <a:ext cx="3000000" cy="3000000"/>
        </p:xfrm>
        <a:graphic>
          <a:graphicData uri="http://schemas.openxmlformats.org/drawingml/2006/table">
            <a:tbl>
              <a:tblPr firstCol="1">
                <a:noFill/>
                <a:tableStyleId>{00C8E820-B122-4DBC-BF96-2EDD1C9C7E8A}</a:tableStyleId>
              </a:tblPr>
              <a:tblGrid>
                <a:gridCol w="1108075"/>
                <a:gridCol w="7667625"/>
              </a:tblGrid>
              <a:tr h="1903300">
                <a:tc>
                  <a:txBody>
                    <a:bodyPr/>
                    <a:lstStyle/>
                    <a:p>
                      <a:pPr indent="0" lvl="0" marL="0" marR="0" rtl="0" algn="l">
                        <a:spcBef>
                          <a:spcPts val="0"/>
                        </a:spcBef>
                        <a:spcAft>
                          <a:spcPts val="0"/>
                        </a:spcAft>
                        <a:buNone/>
                      </a:pPr>
                      <a:r>
                        <a:rPr lang="ja-JP" sz="1400">
                          <a:latin typeface="Arial"/>
                          <a:ea typeface="Arial"/>
                          <a:cs typeface="Arial"/>
                          <a:sym typeface="Arial"/>
                        </a:rPr>
                        <a:t>業務の現状</a:t>
                      </a:r>
                      <a:endParaRPr/>
                    </a:p>
                  </a:txBody>
                  <a:tcPr marT="45725" marB="45725" marR="91450" marL="91450"/>
                </a:tc>
                <a:tc>
                  <a:txBody>
                    <a:bodyPr/>
                    <a:lstStyle/>
                    <a:p>
                      <a:pPr indent="0" lvl="0" marL="0" marR="0" rtl="0" algn="l">
                        <a:spcBef>
                          <a:spcPts val="0"/>
                        </a:spcBef>
                        <a:spcAft>
                          <a:spcPts val="0"/>
                        </a:spcAft>
                        <a:buNone/>
                      </a:pPr>
                      <a:r>
                        <a:rPr lang="ja-JP" sz="1400">
                          <a:solidFill>
                            <a:srgbClr val="FF0000"/>
                          </a:solidFill>
                          <a:latin typeface="Arial"/>
                          <a:ea typeface="Arial"/>
                          <a:cs typeface="Arial"/>
                          <a:sym typeface="Arial"/>
                        </a:rPr>
                        <a:t>（記入例） </a:t>
                      </a:r>
                      <a:endParaRPr sz="1400">
                        <a:solidFill>
                          <a:srgbClr val="FF0000"/>
                        </a:solidFill>
                        <a:latin typeface="Arial"/>
                        <a:ea typeface="Arial"/>
                        <a:cs typeface="Arial"/>
                        <a:sym typeface="Arial"/>
                      </a:endParaRPr>
                    </a:p>
                    <a:p>
                      <a:pPr indent="0" lvl="0" marL="0" marR="0" rtl="0" algn="l">
                        <a:spcBef>
                          <a:spcPts val="0"/>
                        </a:spcBef>
                        <a:spcAft>
                          <a:spcPts val="0"/>
                        </a:spcAft>
                        <a:buNone/>
                      </a:pPr>
                      <a:r>
                        <a:rPr lang="ja-JP" sz="1400">
                          <a:solidFill>
                            <a:srgbClr val="FF0000"/>
                          </a:solidFill>
                          <a:latin typeface="Arial"/>
                          <a:ea typeface="Arial"/>
                          <a:cs typeface="Arial"/>
                          <a:sym typeface="Arial"/>
                        </a:rPr>
                        <a:t>・夜間中、定期巡視を●回実施している。</a:t>
                      </a:r>
                      <a:endParaRPr sz="1400">
                        <a:solidFill>
                          <a:srgbClr val="FF0000"/>
                        </a:solidFill>
                        <a:latin typeface="Arial"/>
                        <a:ea typeface="Arial"/>
                        <a:cs typeface="Arial"/>
                        <a:sym typeface="Arial"/>
                      </a:endParaRPr>
                    </a:p>
                    <a:p>
                      <a:pPr indent="0" lvl="0" marL="0" marR="0" rtl="0" algn="l">
                        <a:spcBef>
                          <a:spcPts val="0"/>
                        </a:spcBef>
                        <a:spcAft>
                          <a:spcPts val="0"/>
                        </a:spcAft>
                        <a:buNone/>
                      </a:pPr>
                      <a:r>
                        <a:rPr lang="ja-JP" sz="1400">
                          <a:solidFill>
                            <a:srgbClr val="FF0000"/>
                          </a:solidFill>
                          <a:latin typeface="Arial"/>
                          <a:ea typeface="Arial"/>
                          <a:cs typeface="Arial"/>
                          <a:sym typeface="Arial"/>
                        </a:rPr>
                        <a:t>－●時、●時、●時</a:t>
                      </a:r>
                      <a:endParaRPr sz="1400">
                        <a:solidFill>
                          <a:srgbClr val="FF0000"/>
                        </a:solidFill>
                        <a:latin typeface="Arial"/>
                        <a:ea typeface="Arial"/>
                        <a:cs typeface="Arial"/>
                        <a:sym typeface="Arial"/>
                      </a:endParaRPr>
                    </a:p>
                    <a:p>
                      <a:pPr indent="0" lvl="0" marL="0" marR="0" rtl="0" algn="l">
                        <a:spcBef>
                          <a:spcPts val="0"/>
                        </a:spcBef>
                        <a:spcAft>
                          <a:spcPts val="0"/>
                        </a:spcAft>
                        <a:buNone/>
                      </a:pPr>
                      <a:r>
                        <a:rPr lang="ja-JP" sz="1400">
                          <a:solidFill>
                            <a:srgbClr val="FF0000"/>
                          </a:solidFill>
                          <a:latin typeface="Arial"/>
                          <a:ea typeface="Arial"/>
                          <a:cs typeface="Arial"/>
                          <a:sym typeface="Arial"/>
                        </a:rPr>
                        <a:t>・利用者の睡眠状況は、利用者の行動観察、会話の受け答え等から職員が推測している。</a:t>
                      </a:r>
                      <a:endParaRPr/>
                    </a:p>
                  </a:txBody>
                  <a:tcPr marT="45725" marB="45725" marR="91450" marL="91450"/>
                </a:tc>
              </a:tr>
              <a:tr h="1317675">
                <a:tc>
                  <a:txBody>
                    <a:bodyPr/>
                    <a:lstStyle/>
                    <a:p>
                      <a:pPr indent="0" lvl="0" marL="0" marR="0" rtl="0" algn="l">
                        <a:spcBef>
                          <a:spcPts val="0"/>
                        </a:spcBef>
                        <a:spcAft>
                          <a:spcPts val="0"/>
                        </a:spcAft>
                        <a:buNone/>
                      </a:pPr>
                      <a:r>
                        <a:rPr lang="ja-JP" sz="1400">
                          <a:latin typeface="Arial"/>
                          <a:ea typeface="Arial"/>
                          <a:cs typeface="Arial"/>
                          <a:sym typeface="Arial"/>
                        </a:rPr>
                        <a:t>課題の現状</a:t>
                      </a:r>
                      <a:endParaRPr/>
                    </a:p>
                  </a:txBody>
                  <a:tcPr marT="45725" marB="45725" marR="91450" marL="91450"/>
                </a:tc>
                <a:tc>
                  <a:txBody>
                    <a:bodyPr/>
                    <a:lstStyle/>
                    <a:p>
                      <a:pPr indent="-171450" lvl="0" marL="171450" marR="0" rtl="0" algn="l">
                        <a:spcBef>
                          <a:spcPts val="0"/>
                        </a:spcBef>
                        <a:spcAft>
                          <a:spcPts val="0"/>
                        </a:spcAft>
                        <a:buClr>
                          <a:srgbClr val="FF0000"/>
                        </a:buClr>
                        <a:buSzPts val="1400"/>
                        <a:buFont typeface="Arial"/>
                        <a:buChar char="•"/>
                      </a:pPr>
                      <a:r>
                        <a:rPr lang="ja-JP" sz="1400">
                          <a:solidFill>
                            <a:srgbClr val="FF0000"/>
                          </a:solidFill>
                          <a:latin typeface="Arial"/>
                          <a:ea typeface="Arial"/>
                          <a:cs typeface="Arial"/>
                          <a:sym typeface="Arial"/>
                        </a:rPr>
                        <a:t>定期巡視を行うタイミングで利用者を起こしてしまっている。</a:t>
                      </a:r>
                      <a:endParaRPr sz="1400">
                        <a:solidFill>
                          <a:srgbClr val="FF0000"/>
                        </a:solidFill>
                        <a:latin typeface="Arial"/>
                        <a:ea typeface="Arial"/>
                        <a:cs typeface="Arial"/>
                        <a:sym typeface="Arial"/>
                      </a:endParaRPr>
                    </a:p>
                    <a:p>
                      <a:pPr indent="-171450" lvl="0" marL="171450" marR="0" rtl="0" algn="l">
                        <a:spcBef>
                          <a:spcPts val="0"/>
                        </a:spcBef>
                        <a:spcAft>
                          <a:spcPts val="0"/>
                        </a:spcAft>
                        <a:buClr>
                          <a:srgbClr val="FF0000"/>
                        </a:buClr>
                        <a:buSzPts val="1400"/>
                        <a:buFont typeface="Arial"/>
                        <a:buChar char="•"/>
                      </a:pPr>
                      <a:r>
                        <a:rPr lang="ja-JP" sz="1400">
                          <a:solidFill>
                            <a:srgbClr val="FF0000"/>
                          </a:solidFill>
                          <a:latin typeface="Arial"/>
                          <a:ea typeface="Arial"/>
                          <a:cs typeface="Arial"/>
                          <a:sym typeface="Arial"/>
                        </a:rPr>
                        <a:t>利用者の睡眠状況の判断が、職員の経験によって差が生じてしまっている。</a:t>
                      </a:r>
                      <a:endParaRPr sz="1400">
                        <a:solidFill>
                          <a:srgbClr val="FF0000"/>
                        </a:solidFill>
                        <a:latin typeface="Arial"/>
                        <a:ea typeface="Arial"/>
                        <a:cs typeface="Arial"/>
                        <a:sym typeface="Arial"/>
                      </a:endParaRPr>
                    </a:p>
                    <a:p>
                      <a:pPr indent="-171450" lvl="0" marL="171450" marR="0" rtl="0" algn="l">
                        <a:spcBef>
                          <a:spcPts val="0"/>
                        </a:spcBef>
                        <a:spcAft>
                          <a:spcPts val="0"/>
                        </a:spcAft>
                        <a:buClr>
                          <a:srgbClr val="FF0000"/>
                        </a:buClr>
                        <a:buSzPts val="1400"/>
                        <a:buFont typeface="Arial"/>
                        <a:buChar char="•"/>
                      </a:pPr>
                      <a:r>
                        <a:rPr lang="ja-JP" sz="1400">
                          <a:solidFill>
                            <a:srgbClr val="FF0000"/>
                          </a:solidFill>
                          <a:latin typeface="Arial"/>
                          <a:ea typeface="Arial"/>
                          <a:cs typeface="Arial"/>
                          <a:sym typeface="Arial"/>
                        </a:rPr>
                        <a:t>定期巡視や随時訪室により、実施中の作業がコマ切れとなってしまい、集中できない。</a:t>
                      </a:r>
                      <a:endParaRPr sz="1400">
                        <a:solidFill>
                          <a:srgbClr val="FF0000"/>
                        </a:solidFill>
                        <a:latin typeface="Arial"/>
                        <a:ea typeface="Arial"/>
                        <a:cs typeface="Arial"/>
                        <a:sym typeface="Arial"/>
                      </a:endParaRPr>
                    </a:p>
                    <a:p>
                      <a:pPr indent="-171450" lvl="0" marL="171450" marR="0" rtl="0" algn="l">
                        <a:spcBef>
                          <a:spcPts val="0"/>
                        </a:spcBef>
                        <a:spcAft>
                          <a:spcPts val="0"/>
                        </a:spcAft>
                        <a:buClr>
                          <a:srgbClr val="FF0000"/>
                        </a:buClr>
                        <a:buSzPts val="1400"/>
                        <a:buFont typeface="Arial"/>
                        <a:buChar char="•"/>
                      </a:pPr>
                      <a:r>
                        <a:rPr lang="ja-JP" sz="1400">
                          <a:solidFill>
                            <a:srgbClr val="FF0000"/>
                          </a:solidFill>
                          <a:latin typeface="Arial"/>
                          <a:ea typeface="Arial"/>
                          <a:cs typeface="Arial"/>
                          <a:sym typeface="Arial"/>
                        </a:rPr>
                        <a:t>夜間の居室の状況を把握しにくいため、職員が常に気を張ってないといけない。</a:t>
                      </a:r>
                      <a:endParaRPr sz="1400">
                        <a:solidFill>
                          <a:srgbClr val="FF0000"/>
                        </a:solidFill>
                        <a:latin typeface="Arial"/>
                        <a:ea typeface="Arial"/>
                        <a:cs typeface="Arial"/>
                        <a:sym typeface="Arial"/>
                      </a:endParaRPr>
                    </a:p>
                  </a:txBody>
                  <a:tcPr marT="45725" marB="45725" marR="91450" marL="91450"/>
                </a:tc>
              </a:tr>
              <a:tr h="1317675">
                <a:tc>
                  <a:txBody>
                    <a:bodyPr/>
                    <a:lstStyle/>
                    <a:p>
                      <a:pPr indent="0" lvl="0" marL="0" marR="0" rtl="0" algn="l">
                        <a:spcBef>
                          <a:spcPts val="0"/>
                        </a:spcBef>
                        <a:spcAft>
                          <a:spcPts val="0"/>
                        </a:spcAft>
                        <a:buNone/>
                      </a:pPr>
                      <a:r>
                        <a:rPr lang="ja-JP" sz="1400">
                          <a:latin typeface="Arial"/>
                          <a:ea typeface="Arial"/>
                          <a:cs typeface="Arial"/>
                          <a:sym typeface="Arial"/>
                        </a:rPr>
                        <a:t>介護ロボット等の導入目的</a:t>
                      </a:r>
                      <a:endParaRPr/>
                    </a:p>
                  </a:txBody>
                  <a:tcPr marT="45725" marB="45725" marR="91450" marL="91450"/>
                </a:tc>
                <a:tc>
                  <a:txBody>
                    <a:bodyPr/>
                    <a:lstStyle/>
                    <a:p>
                      <a:pPr indent="0" lvl="0" marL="0" marR="0" rtl="0" algn="l">
                        <a:spcBef>
                          <a:spcPts val="0"/>
                        </a:spcBef>
                        <a:spcAft>
                          <a:spcPts val="0"/>
                        </a:spcAft>
                        <a:buClr>
                          <a:srgbClr val="FF0000"/>
                        </a:buClr>
                        <a:buSzPts val="1400"/>
                        <a:buFont typeface="Arial"/>
                        <a:buNone/>
                      </a:pPr>
                      <a:r>
                        <a:rPr lang="ja-JP" sz="1400">
                          <a:solidFill>
                            <a:srgbClr val="FF0000"/>
                          </a:solidFill>
                          <a:latin typeface="Arial"/>
                          <a:ea typeface="Arial"/>
                          <a:cs typeface="Arial"/>
                          <a:sym typeface="Arial"/>
                        </a:rPr>
                        <a:t>・定期巡視及び随時訪室をなくすまたは減少させる。それを通して、職員の業務負担の軽減を図る。</a:t>
                      </a:r>
                      <a:endParaRPr sz="1400">
                        <a:solidFill>
                          <a:srgbClr val="FF0000"/>
                        </a:solidFill>
                        <a:latin typeface="Arial"/>
                        <a:ea typeface="Arial"/>
                        <a:cs typeface="Arial"/>
                        <a:sym typeface="Arial"/>
                      </a:endParaRPr>
                    </a:p>
                    <a:p>
                      <a:pPr indent="0" lvl="0" marL="0" marR="0" rtl="0" algn="l">
                        <a:spcBef>
                          <a:spcPts val="0"/>
                        </a:spcBef>
                        <a:spcAft>
                          <a:spcPts val="0"/>
                        </a:spcAft>
                        <a:buClr>
                          <a:srgbClr val="FF0000"/>
                        </a:buClr>
                        <a:buSzPts val="1400"/>
                        <a:buFont typeface="Arial"/>
                        <a:buNone/>
                      </a:pPr>
                      <a:r>
                        <a:rPr lang="ja-JP" sz="1400">
                          <a:solidFill>
                            <a:srgbClr val="FF0000"/>
                          </a:solidFill>
                          <a:latin typeface="Arial"/>
                          <a:ea typeface="Arial"/>
                          <a:cs typeface="Arial"/>
                          <a:sym typeface="Arial"/>
                        </a:rPr>
                        <a:t>・睡眠データを客観的に把握できるようにする。それを踏まえたケアを行うようにすることで、利用者の睡眠状況を改善させる。</a:t>
                      </a:r>
                      <a:endParaRPr sz="1400">
                        <a:solidFill>
                          <a:srgbClr val="FF0000"/>
                        </a:solidFill>
                        <a:latin typeface="Arial"/>
                        <a:ea typeface="Arial"/>
                        <a:cs typeface="Arial"/>
                        <a:sym typeface="Arial"/>
                      </a:endParaRPr>
                    </a:p>
                  </a:txBody>
                  <a:tcPr marT="45725" marB="45725" marR="91450" marL="91450"/>
                </a:tc>
              </a:tr>
            </a:tbl>
          </a:graphicData>
        </a:graphic>
      </p:graphicFrame>
      <p:sp>
        <p:nvSpPr>
          <p:cNvPr id="217" name="Google Shape;217;p6"/>
          <p:cNvSpPr txBox="1"/>
          <p:nvPr/>
        </p:nvSpPr>
        <p:spPr>
          <a:xfrm>
            <a:off x="406400" y="1156023"/>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課題の状況及び介護ロボット等の導入目的について、記載してください。</a:t>
            </a:r>
            <a:endParaRPr sz="14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7"/>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5　実施体制</a:t>
            </a:r>
            <a:endParaRPr/>
          </a:p>
        </p:txBody>
      </p:sp>
      <p:sp>
        <p:nvSpPr>
          <p:cNvPr id="223" name="Google Shape;223;p7"/>
          <p:cNvSpPr txBox="1"/>
          <p:nvPr/>
        </p:nvSpPr>
        <p:spPr>
          <a:xfrm>
            <a:off x="406401" y="1212236"/>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事業所における本事業の実施体制（担当者名／役職など）、各メンバーの役割分担を記載してください。</a:t>
            </a:r>
            <a:endParaRPr sz="1400">
              <a:solidFill>
                <a:schemeClr val="dk1"/>
              </a:solidFill>
              <a:latin typeface="Arial"/>
              <a:ea typeface="Arial"/>
              <a:cs typeface="Arial"/>
              <a:sym typeface="Arial"/>
            </a:endParaRPr>
          </a:p>
        </p:txBody>
      </p:sp>
      <p:sp>
        <p:nvSpPr>
          <p:cNvPr id="224" name="Google Shape;224;p7"/>
          <p:cNvSpPr/>
          <p:nvPr/>
        </p:nvSpPr>
        <p:spPr>
          <a:xfrm>
            <a:off x="406400" y="2772738"/>
            <a:ext cx="2426912" cy="1162741"/>
          </a:xfrm>
          <a:prstGeom prst="rect">
            <a:avLst/>
          </a:prstGeom>
          <a:noFill/>
          <a:ln cap="flat" cmpd="sng" w="12700">
            <a:solidFill>
              <a:srgbClr val="7F7F7F"/>
            </a:solidFill>
            <a:prstDash val="solid"/>
            <a:round/>
            <a:headEnd len="sm" w="sm" type="none"/>
            <a:tailEnd len="sm" w="sm" type="none"/>
          </a:ln>
        </p:spPr>
        <p:txBody>
          <a:bodyPr anchorCtr="0" anchor="ctr" bIns="18000" lIns="72000" spcFirstLastPara="1" rIns="36000" wrap="square" tIns="18000">
            <a:noAutofit/>
          </a:bodyPr>
          <a:lstStyle/>
          <a:p>
            <a:pPr indent="0" lvl="0" marL="0" marR="0" rtl="0" algn="l">
              <a:lnSpc>
                <a:spcPct val="120000"/>
              </a:lnSpc>
              <a:spcBef>
                <a:spcPts val="0"/>
              </a:spcBef>
              <a:spcAft>
                <a:spcPts val="0"/>
              </a:spcAft>
              <a:buClr>
                <a:schemeClr val="lt2"/>
              </a:buClr>
              <a:buSzPts val="1400"/>
              <a:buFont typeface="Noto Sans Symbols"/>
              <a:buNone/>
            </a:pPr>
            <a:r>
              <a:rPr lang="ja-JP" sz="1400">
                <a:solidFill>
                  <a:srgbClr val="FF0000"/>
                </a:solidFill>
                <a:latin typeface="Arial"/>
                <a:ea typeface="Arial"/>
                <a:cs typeface="Arial"/>
                <a:sym typeface="Arial"/>
              </a:rPr>
              <a:t>本事業のプロジェクトリーダー</a:t>
            </a:r>
            <a:br>
              <a:rPr lang="ja-JP" sz="1400">
                <a:solidFill>
                  <a:srgbClr val="FF0000"/>
                </a:solidFill>
                <a:latin typeface="Arial"/>
                <a:ea typeface="Arial"/>
                <a:cs typeface="Arial"/>
                <a:sym typeface="Arial"/>
              </a:rPr>
            </a:br>
            <a:r>
              <a:rPr lang="ja-JP" sz="1400">
                <a:solidFill>
                  <a:srgbClr val="FF0000"/>
                </a:solidFill>
                <a:latin typeface="Arial"/>
                <a:ea typeface="Arial"/>
                <a:cs typeface="Arial"/>
                <a:sym typeface="Arial"/>
              </a:rPr>
              <a:t>XXXX　施設長</a:t>
            </a:r>
            <a:endParaRPr sz="1400">
              <a:solidFill>
                <a:srgbClr val="FF0000"/>
              </a:solidFill>
              <a:latin typeface="Arial"/>
              <a:ea typeface="Arial"/>
              <a:cs typeface="Arial"/>
              <a:sym typeface="Arial"/>
            </a:endParaRPr>
          </a:p>
          <a:p>
            <a:pPr indent="0" lvl="0" marL="0" marR="0" rtl="0" algn="l">
              <a:lnSpc>
                <a:spcPct val="120000"/>
              </a:lnSpc>
              <a:spcBef>
                <a:spcPts val="700"/>
              </a:spcBef>
              <a:spcAft>
                <a:spcPts val="0"/>
              </a:spcAft>
              <a:buClr>
                <a:schemeClr val="lt2"/>
              </a:buClr>
              <a:buSzPts val="1400"/>
              <a:buFont typeface="Noto Sans Symbols"/>
              <a:buNone/>
            </a:pPr>
            <a:r>
              <a:rPr lang="ja-JP" sz="1400">
                <a:solidFill>
                  <a:srgbClr val="FF0000"/>
                </a:solidFill>
                <a:latin typeface="Arial"/>
                <a:ea typeface="Arial"/>
                <a:cs typeface="Arial"/>
                <a:sym typeface="Arial"/>
              </a:rPr>
              <a:t>＜役割＞本事業の企画・実施等の全体統括</a:t>
            </a:r>
            <a:endParaRPr sz="1400">
              <a:solidFill>
                <a:srgbClr val="FF0000"/>
              </a:solidFill>
              <a:latin typeface="Arial"/>
              <a:ea typeface="Arial"/>
              <a:cs typeface="Arial"/>
              <a:sym typeface="Arial"/>
            </a:endParaRPr>
          </a:p>
        </p:txBody>
      </p:sp>
      <p:sp>
        <p:nvSpPr>
          <p:cNvPr id="225" name="Google Shape;225;p7"/>
          <p:cNvSpPr/>
          <p:nvPr/>
        </p:nvSpPr>
        <p:spPr>
          <a:xfrm>
            <a:off x="3708399" y="4039523"/>
            <a:ext cx="5552104" cy="1162741"/>
          </a:xfrm>
          <a:prstGeom prst="rect">
            <a:avLst/>
          </a:prstGeom>
          <a:noFill/>
          <a:ln cap="flat" cmpd="sng" w="12700">
            <a:solidFill>
              <a:srgbClr val="7F7F7F"/>
            </a:solidFill>
            <a:prstDash val="solid"/>
            <a:round/>
            <a:headEnd len="sm" w="sm" type="none"/>
            <a:tailEnd len="sm" w="sm" type="none"/>
          </a:ln>
        </p:spPr>
        <p:txBody>
          <a:bodyPr anchorCtr="0" anchor="ctr" bIns="18000" lIns="72000" spcFirstLastPara="1" rIns="36000" wrap="square" tIns="18000">
            <a:noAutofit/>
          </a:bodyPr>
          <a:lstStyle/>
          <a:p>
            <a:pPr indent="0" lvl="0" marL="0" marR="0" rtl="0" algn="l">
              <a:lnSpc>
                <a:spcPct val="120000"/>
              </a:lnSpc>
              <a:spcBef>
                <a:spcPts val="0"/>
              </a:spcBef>
              <a:spcAft>
                <a:spcPts val="0"/>
              </a:spcAft>
              <a:buClr>
                <a:schemeClr val="lt2"/>
              </a:buClr>
              <a:buSzPts val="1400"/>
              <a:buFont typeface="Noto Sans Symbols"/>
              <a:buNone/>
            </a:pPr>
            <a:r>
              <a:rPr b="0" i="0" lang="ja-JP" sz="1400" u="none" cap="none" strike="noStrike">
                <a:solidFill>
                  <a:srgbClr val="FF0000"/>
                </a:solidFill>
                <a:latin typeface="Arial"/>
                <a:ea typeface="Arial"/>
                <a:cs typeface="Arial"/>
                <a:sym typeface="Arial"/>
              </a:rPr>
              <a:t>本事業では△△を担当</a:t>
            </a:r>
            <a:br>
              <a:rPr lang="ja-JP" sz="1400">
                <a:solidFill>
                  <a:srgbClr val="FF0000"/>
                </a:solidFill>
                <a:latin typeface="Arial"/>
                <a:ea typeface="Arial"/>
                <a:cs typeface="Arial"/>
                <a:sym typeface="Arial"/>
              </a:rPr>
            </a:br>
            <a:r>
              <a:rPr lang="ja-JP" sz="1400">
                <a:solidFill>
                  <a:srgbClr val="FF0000"/>
                </a:solidFill>
                <a:latin typeface="Arial"/>
                <a:ea typeface="Arial"/>
                <a:cs typeface="Arial"/>
                <a:sym typeface="Arial"/>
              </a:rPr>
              <a:t>XXXX　部門副担当</a:t>
            </a:r>
            <a:endParaRPr sz="1400">
              <a:solidFill>
                <a:srgbClr val="FF0000"/>
              </a:solidFill>
              <a:latin typeface="Arial"/>
              <a:ea typeface="Arial"/>
              <a:cs typeface="Arial"/>
              <a:sym typeface="Arial"/>
            </a:endParaRPr>
          </a:p>
          <a:p>
            <a:pPr indent="0" lvl="0" marL="0" marR="0" rtl="0" algn="l">
              <a:lnSpc>
                <a:spcPct val="120000"/>
              </a:lnSpc>
              <a:spcBef>
                <a:spcPts val="700"/>
              </a:spcBef>
              <a:spcAft>
                <a:spcPts val="0"/>
              </a:spcAft>
              <a:buNone/>
            </a:pPr>
            <a:r>
              <a:rPr lang="ja-JP" sz="1400">
                <a:solidFill>
                  <a:srgbClr val="FF0000"/>
                </a:solidFill>
                <a:latin typeface="Arial"/>
                <a:ea typeface="Arial"/>
                <a:cs typeface="Arial"/>
                <a:sym typeface="Arial"/>
              </a:rPr>
              <a:t>＜役割＞導入する介護ロボット等の運用の円滑化を目的とした現場スタッフ向けの研修の企画・実施</a:t>
            </a:r>
            <a:endParaRPr sz="1400">
              <a:solidFill>
                <a:srgbClr val="FF0000"/>
              </a:solidFill>
              <a:latin typeface="Arial"/>
              <a:ea typeface="Arial"/>
              <a:cs typeface="Arial"/>
              <a:sym typeface="Arial"/>
            </a:endParaRPr>
          </a:p>
        </p:txBody>
      </p:sp>
      <p:sp>
        <p:nvSpPr>
          <p:cNvPr id="226" name="Google Shape;226;p7"/>
          <p:cNvSpPr/>
          <p:nvPr/>
        </p:nvSpPr>
        <p:spPr>
          <a:xfrm>
            <a:off x="3708399" y="2851566"/>
            <a:ext cx="5552104" cy="1005841"/>
          </a:xfrm>
          <a:prstGeom prst="rect">
            <a:avLst/>
          </a:prstGeom>
          <a:noFill/>
          <a:ln cap="flat" cmpd="sng" w="12700">
            <a:solidFill>
              <a:srgbClr val="7F7F7F"/>
            </a:solidFill>
            <a:prstDash val="solid"/>
            <a:round/>
            <a:headEnd len="sm" w="sm" type="none"/>
            <a:tailEnd len="sm" w="sm" type="none"/>
          </a:ln>
        </p:spPr>
        <p:txBody>
          <a:bodyPr anchorCtr="0" anchor="ctr" bIns="18000" lIns="72000" spcFirstLastPara="1" rIns="36000" wrap="square" tIns="18000">
            <a:noAutofit/>
          </a:bodyPr>
          <a:lstStyle/>
          <a:p>
            <a:pPr indent="0" lvl="0" marL="0" marR="0" rtl="0" algn="l">
              <a:lnSpc>
                <a:spcPct val="120000"/>
              </a:lnSpc>
              <a:spcBef>
                <a:spcPts val="0"/>
              </a:spcBef>
              <a:spcAft>
                <a:spcPts val="0"/>
              </a:spcAft>
              <a:buClr>
                <a:schemeClr val="lt2"/>
              </a:buClr>
              <a:buSzPts val="1400"/>
              <a:buFont typeface="Noto Sans Symbols"/>
              <a:buNone/>
            </a:pPr>
            <a:r>
              <a:rPr lang="ja-JP" sz="1400">
                <a:solidFill>
                  <a:srgbClr val="FF0000"/>
                </a:solidFill>
                <a:latin typeface="Arial"/>
                <a:ea typeface="Arial"/>
                <a:cs typeface="Arial"/>
                <a:sym typeface="Arial"/>
              </a:rPr>
              <a:t>本事業では○○を担当</a:t>
            </a:r>
            <a:br>
              <a:rPr lang="ja-JP" sz="1400">
                <a:solidFill>
                  <a:srgbClr val="FF0000"/>
                </a:solidFill>
                <a:latin typeface="Arial"/>
                <a:ea typeface="Arial"/>
                <a:cs typeface="Arial"/>
                <a:sym typeface="Arial"/>
              </a:rPr>
            </a:br>
            <a:r>
              <a:rPr lang="ja-JP" sz="1400">
                <a:solidFill>
                  <a:srgbClr val="FF0000"/>
                </a:solidFill>
                <a:latin typeface="Arial"/>
                <a:ea typeface="Arial"/>
                <a:cs typeface="Arial"/>
                <a:sym typeface="Arial"/>
              </a:rPr>
              <a:t>XXXX　部門担当長</a:t>
            </a:r>
            <a:endParaRPr sz="1400">
              <a:solidFill>
                <a:srgbClr val="FF0000"/>
              </a:solidFill>
              <a:latin typeface="Arial"/>
              <a:ea typeface="Arial"/>
              <a:cs typeface="Arial"/>
              <a:sym typeface="Arial"/>
            </a:endParaRPr>
          </a:p>
          <a:p>
            <a:pPr indent="0" lvl="0" marL="0" marR="0" rtl="0" algn="l">
              <a:lnSpc>
                <a:spcPct val="120000"/>
              </a:lnSpc>
              <a:spcBef>
                <a:spcPts val="700"/>
              </a:spcBef>
              <a:spcAft>
                <a:spcPts val="0"/>
              </a:spcAft>
              <a:buNone/>
            </a:pPr>
            <a:r>
              <a:rPr lang="ja-JP" sz="1400">
                <a:solidFill>
                  <a:srgbClr val="FF0000"/>
                </a:solidFill>
                <a:latin typeface="Arial"/>
                <a:ea typeface="Arial"/>
                <a:cs typeface="Arial"/>
                <a:sym typeface="Arial"/>
              </a:rPr>
              <a:t>＜役割＞事務局等との連絡調整、実証期間中の進捗管理</a:t>
            </a:r>
            <a:endParaRPr sz="1400">
              <a:solidFill>
                <a:srgbClr val="FF0000"/>
              </a:solidFill>
              <a:latin typeface="Arial"/>
              <a:ea typeface="Arial"/>
              <a:cs typeface="Arial"/>
              <a:sym typeface="Arial"/>
            </a:endParaRPr>
          </a:p>
        </p:txBody>
      </p:sp>
      <p:graphicFrame>
        <p:nvGraphicFramePr>
          <p:cNvPr id="227" name="Google Shape;227;p7"/>
          <p:cNvGraphicFramePr/>
          <p:nvPr/>
        </p:nvGraphicFramePr>
        <p:xfrm>
          <a:off x="406401" y="1541699"/>
          <a:ext cx="3000000" cy="3000000"/>
        </p:xfrm>
        <a:graphic>
          <a:graphicData uri="http://schemas.openxmlformats.org/drawingml/2006/table">
            <a:tbl>
              <a:tblPr>
                <a:noFill/>
                <a:tableStyleId>{00C8E820-B122-4DBC-BF96-2EDD1C9C7E8A}</a:tableStyleId>
              </a:tblPr>
              <a:tblGrid>
                <a:gridCol w="8854100"/>
              </a:tblGrid>
              <a:tr h="177800">
                <a:tc>
                  <a:txBody>
                    <a:bodyPr/>
                    <a:lstStyle/>
                    <a:p>
                      <a:pPr indent="0" lvl="0" marL="0" marR="0" rtl="0" algn="l">
                        <a:spcBef>
                          <a:spcPts val="0"/>
                        </a:spcBef>
                        <a:spcAft>
                          <a:spcPts val="0"/>
                        </a:spcAft>
                        <a:buClr>
                          <a:srgbClr val="FF0000"/>
                        </a:buClr>
                        <a:buSzPts val="1400"/>
                        <a:buFont typeface="Arial"/>
                        <a:buNone/>
                      </a:pPr>
                      <a:r>
                        <a:rPr lang="ja-JP" sz="1400">
                          <a:solidFill>
                            <a:srgbClr val="FF0000"/>
                          </a:solidFill>
                        </a:rPr>
                        <a:t>（記入例）</a:t>
                      </a:r>
                      <a:endParaRPr sz="1400">
                        <a:solidFill>
                          <a:srgbClr val="FF0000"/>
                        </a:solidFill>
                      </a:endParaRPr>
                    </a:p>
                    <a:p>
                      <a:pPr indent="0" lvl="0" marL="0" marR="0" rtl="0" algn="l">
                        <a:spcBef>
                          <a:spcPts val="0"/>
                        </a:spcBef>
                        <a:spcAft>
                          <a:spcPts val="0"/>
                        </a:spcAft>
                        <a:buClr>
                          <a:srgbClr val="FF0000"/>
                        </a:buClr>
                        <a:buSzPts val="1400"/>
                        <a:buFont typeface="Arial"/>
                        <a:buNone/>
                      </a:pPr>
                      <a:r>
                        <a:rPr lang="ja-JP" sz="1400">
                          <a:solidFill>
                            <a:srgbClr val="FF0000"/>
                          </a:solidFill>
                        </a:rPr>
                        <a:t>実証にXX名のスタッフが関わり、プロジェクトリーダーはXXが務める。</a:t>
                      </a:r>
                      <a:br>
                        <a:rPr lang="ja-JP" sz="1400">
                          <a:solidFill>
                            <a:srgbClr val="FF0000"/>
                          </a:solidFill>
                        </a:rPr>
                      </a:br>
                      <a:r>
                        <a:rPr lang="ja-JP" sz="1400">
                          <a:solidFill>
                            <a:srgbClr val="FF0000"/>
                          </a:solidFill>
                        </a:rPr>
                        <a:t>XXは施設内でXXの業務の責任者・リーダーを担当しており、今後のロボット等の導入（実装）検討を主導する者である。</a:t>
                      </a:r>
                      <a:endParaRPr sz="1400">
                        <a:solidFill>
                          <a:srgbClr val="FF0000"/>
                        </a:solidFill>
                      </a:endParaRPr>
                    </a:p>
                  </a:txBody>
                  <a:tcPr marT="45725" marB="45725" marR="91450" marL="91450"/>
                </a:tc>
              </a:tr>
            </a:tbl>
          </a:graphicData>
        </a:graphic>
      </p:graphicFrame>
      <p:sp>
        <p:nvSpPr>
          <p:cNvPr id="228" name="Google Shape;228;p7"/>
          <p:cNvSpPr/>
          <p:nvPr/>
        </p:nvSpPr>
        <p:spPr>
          <a:xfrm>
            <a:off x="3708399" y="5384380"/>
            <a:ext cx="5552104" cy="1162741"/>
          </a:xfrm>
          <a:prstGeom prst="rect">
            <a:avLst/>
          </a:prstGeom>
          <a:noFill/>
          <a:ln cap="flat" cmpd="sng" w="12700">
            <a:solidFill>
              <a:srgbClr val="7F7F7F"/>
            </a:solidFill>
            <a:prstDash val="solid"/>
            <a:round/>
            <a:headEnd len="sm" w="sm" type="none"/>
            <a:tailEnd len="sm" w="sm" type="none"/>
          </a:ln>
        </p:spPr>
        <p:txBody>
          <a:bodyPr anchorCtr="0" anchor="ctr" bIns="18000" lIns="72000" spcFirstLastPara="1" rIns="36000" wrap="square" tIns="18000">
            <a:noAutofit/>
          </a:bodyPr>
          <a:lstStyle/>
          <a:p>
            <a:pPr indent="0" lvl="0" marL="0" marR="0" rtl="0" algn="l">
              <a:lnSpc>
                <a:spcPct val="120000"/>
              </a:lnSpc>
              <a:spcBef>
                <a:spcPts val="0"/>
              </a:spcBef>
              <a:spcAft>
                <a:spcPts val="0"/>
              </a:spcAft>
              <a:buClr>
                <a:schemeClr val="lt2"/>
              </a:buClr>
              <a:buSzPts val="1400"/>
              <a:buFont typeface="Noto Sans Symbols"/>
              <a:buNone/>
            </a:pPr>
            <a:r>
              <a:rPr b="0" i="0" lang="ja-JP" sz="1400" u="none" cap="none" strike="noStrike">
                <a:solidFill>
                  <a:srgbClr val="FF0000"/>
                </a:solidFill>
                <a:latin typeface="Arial"/>
                <a:ea typeface="Arial"/>
                <a:cs typeface="Arial"/>
                <a:sym typeface="Arial"/>
              </a:rPr>
              <a:t>本事業では△△を担当</a:t>
            </a:r>
            <a:br>
              <a:rPr lang="ja-JP" sz="1400">
                <a:solidFill>
                  <a:srgbClr val="FF0000"/>
                </a:solidFill>
                <a:latin typeface="Arial"/>
                <a:ea typeface="Arial"/>
                <a:cs typeface="Arial"/>
                <a:sym typeface="Arial"/>
              </a:rPr>
            </a:br>
            <a:r>
              <a:rPr lang="ja-JP" sz="1400">
                <a:solidFill>
                  <a:srgbClr val="FF0000"/>
                </a:solidFill>
                <a:latin typeface="Arial"/>
                <a:ea typeface="Arial"/>
                <a:cs typeface="Arial"/>
                <a:sym typeface="Arial"/>
              </a:rPr>
              <a:t>XXXX　担当</a:t>
            </a:r>
            <a:endParaRPr sz="1400">
              <a:solidFill>
                <a:srgbClr val="FF0000"/>
              </a:solidFill>
              <a:latin typeface="Arial"/>
              <a:ea typeface="Arial"/>
              <a:cs typeface="Arial"/>
              <a:sym typeface="Arial"/>
            </a:endParaRPr>
          </a:p>
          <a:p>
            <a:pPr indent="0" lvl="0" marL="0" marR="0" rtl="0" algn="l">
              <a:lnSpc>
                <a:spcPct val="120000"/>
              </a:lnSpc>
              <a:spcBef>
                <a:spcPts val="700"/>
              </a:spcBef>
              <a:spcAft>
                <a:spcPts val="0"/>
              </a:spcAft>
              <a:buNone/>
            </a:pPr>
            <a:r>
              <a:rPr lang="ja-JP" sz="1400">
                <a:solidFill>
                  <a:srgbClr val="FF0000"/>
                </a:solidFill>
                <a:latin typeface="Arial"/>
                <a:ea typeface="Arial"/>
                <a:cs typeface="Arial"/>
                <a:sym typeface="Arial"/>
              </a:rPr>
              <a:t>＜役割＞実証にあたり、事前に利用者への周知を企画・実施</a:t>
            </a:r>
            <a:endParaRPr sz="1400">
              <a:solidFill>
                <a:srgbClr val="FF0000"/>
              </a:solidFill>
              <a:latin typeface="Arial"/>
              <a:ea typeface="Arial"/>
              <a:cs typeface="Arial"/>
              <a:sym typeface="Arial"/>
            </a:endParaRPr>
          </a:p>
        </p:txBody>
      </p:sp>
      <p:cxnSp>
        <p:nvCxnSpPr>
          <p:cNvPr id="229" name="Google Shape;229;p7"/>
          <p:cNvCxnSpPr>
            <a:stCxn id="224" idx="3"/>
            <a:endCxn id="226" idx="1"/>
          </p:cNvCxnSpPr>
          <p:nvPr/>
        </p:nvCxnSpPr>
        <p:spPr>
          <a:xfrm>
            <a:off x="2833312" y="3354109"/>
            <a:ext cx="875100" cy="300"/>
          </a:xfrm>
          <a:prstGeom prst="straightConnector1">
            <a:avLst/>
          </a:prstGeom>
          <a:noFill/>
          <a:ln cap="flat" cmpd="sng" w="9525">
            <a:solidFill>
              <a:schemeClr val="dk1"/>
            </a:solidFill>
            <a:prstDash val="solid"/>
            <a:round/>
            <a:headEnd len="sm" w="sm" type="none"/>
            <a:tailEnd len="sm" w="sm" type="none"/>
          </a:ln>
        </p:spPr>
      </p:cxnSp>
      <p:cxnSp>
        <p:nvCxnSpPr>
          <p:cNvPr id="230" name="Google Shape;230;p7"/>
          <p:cNvCxnSpPr>
            <a:stCxn id="224" idx="3"/>
            <a:endCxn id="225" idx="1"/>
          </p:cNvCxnSpPr>
          <p:nvPr/>
        </p:nvCxnSpPr>
        <p:spPr>
          <a:xfrm>
            <a:off x="2833312" y="3354109"/>
            <a:ext cx="875100" cy="1266900"/>
          </a:xfrm>
          <a:prstGeom prst="bentConnector3">
            <a:avLst>
              <a:gd fmla="val 50000" name="adj1"/>
            </a:avLst>
          </a:prstGeom>
          <a:noFill/>
          <a:ln cap="flat" cmpd="sng" w="9525">
            <a:solidFill>
              <a:schemeClr val="dk1"/>
            </a:solidFill>
            <a:prstDash val="solid"/>
            <a:round/>
            <a:headEnd len="sm" w="sm" type="none"/>
            <a:tailEnd len="sm" w="sm" type="none"/>
          </a:ln>
        </p:spPr>
      </p:cxnSp>
      <p:cxnSp>
        <p:nvCxnSpPr>
          <p:cNvPr id="231" name="Google Shape;231;p7"/>
          <p:cNvCxnSpPr>
            <a:stCxn id="224" idx="3"/>
            <a:endCxn id="228" idx="1"/>
          </p:cNvCxnSpPr>
          <p:nvPr/>
        </p:nvCxnSpPr>
        <p:spPr>
          <a:xfrm>
            <a:off x="2833312" y="3354109"/>
            <a:ext cx="875100" cy="2611500"/>
          </a:xfrm>
          <a:prstGeom prst="bentConnector3">
            <a:avLst>
              <a:gd fmla="val 50000" name="adj1"/>
            </a:avLst>
          </a:prstGeom>
          <a:noFill/>
          <a:ln cap="flat" cmpd="sng" w="9525">
            <a:solidFill>
              <a:schemeClr val="dk1"/>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8"/>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6　介護ロボット等の活用状況</a:t>
            </a:r>
            <a:r>
              <a:rPr lang="ja-JP">
                <a:solidFill>
                  <a:schemeClr val="dk1"/>
                </a:solidFill>
              </a:rPr>
              <a:t>、実証</a:t>
            </a:r>
            <a:r>
              <a:rPr lang="ja-JP"/>
              <a:t>の実施環境等</a:t>
            </a:r>
            <a:endParaRPr/>
          </a:p>
        </p:txBody>
      </p:sp>
      <p:graphicFrame>
        <p:nvGraphicFramePr>
          <p:cNvPr id="237" name="Google Shape;237;p8"/>
          <p:cNvGraphicFramePr/>
          <p:nvPr/>
        </p:nvGraphicFramePr>
        <p:xfrm>
          <a:off x="406400" y="1264528"/>
          <a:ext cx="3000000" cy="3000000"/>
        </p:xfrm>
        <a:graphic>
          <a:graphicData uri="http://schemas.openxmlformats.org/drawingml/2006/table">
            <a:tbl>
              <a:tblPr firstCol="1">
                <a:noFill/>
                <a:tableStyleId>{00C8E820-B122-4DBC-BF96-2EDD1C9C7E8A}</a:tableStyleId>
              </a:tblPr>
              <a:tblGrid>
                <a:gridCol w="1199450"/>
                <a:gridCol w="1063175"/>
                <a:gridCol w="6627375"/>
              </a:tblGrid>
              <a:tr h="139700">
                <a:tc rowSpan="2">
                  <a:txBody>
                    <a:bodyPr/>
                    <a:lstStyle/>
                    <a:p>
                      <a:pPr indent="0" lvl="0" marL="0" marR="0" rtl="0" algn="l">
                        <a:spcBef>
                          <a:spcPts val="0"/>
                        </a:spcBef>
                        <a:spcAft>
                          <a:spcPts val="0"/>
                        </a:spcAft>
                        <a:buNone/>
                      </a:pPr>
                      <a:r>
                        <a:rPr lang="ja-JP" sz="1100"/>
                        <a:t>見守り機器の導入状況</a:t>
                      </a:r>
                      <a:endParaRPr/>
                    </a:p>
                  </a:txBody>
                  <a:tcPr marT="45725" marB="45725" marR="91450" marL="91450"/>
                </a:tc>
                <a:tc>
                  <a:txBody>
                    <a:bodyPr/>
                    <a:lstStyle/>
                    <a:p>
                      <a:pPr indent="0" lvl="0" marL="0" marR="0" rtl="0" algn="l">
                        <a:spcBef>
                          <a:spcPts val="0"/>
                        </a:spcBef>
                        <a:spcAft>
                          <a:spcPts val="0"/>
                        </a:spcAft>
                        <a:buNone/>
                      </a:pPr>
                      <a:r>
                        <a:rPr b="1" lang="ja-JP" sz="1100">
                          <a:solidFill>
                            <a:schemeClr val="lt1"/>
                          </a:solidFill>
                          <a:latin typeface="Arial"/>
                          <a:ea typeface="Arial"/>
                          <a:cs typeface="Arial"/>
                          <a:sym typeface="Arial"/>
                        </a:rPr>
                        <a:t>導入実績（○をつける）</a:t>
                      </a:r>
                      <a:endParaRPr/>
                    </a:p>
                  </a:txBody>
                  <a:tcPr marT="45725" marB="45725" marR="91450" marL="91450">
                    <a:solidFill>
                      <a:schemeClr val="accent2"/>
                    </a:solidFill>
                  </a:tcPr>
                </a:tc>
                <a:tc>
                  <a:txBody>
                    <a:bodyPr/>
                    <a:lstStyle/>
                    <a:p>
                      <a:pPr indent="0" lvl="0" marL="0" marR="0" rtl="0" algn="ctr">
                        <a:spcBef>
                          <a:spcPts val="0"/>
                        </a:spcBef>
                        <a:spcAft>
                          <a:spcPts val="0"/>
                        </a:spcAft>
                        <a:buClr>
                          <a:schemeClr val="dk1"/>
                        </a:buClr>
                        <a:buSzPts val="1100"/>
                        <a:buFont typeface="Arial"/>
                        <a:buNone/>
                      </a:pPr>
                      <a:r>
                        <a:rPr lang="ja-JP" sz="1100"/>
                        <a:t>まったくない　　　　　　部分的にある　　　　　導入したがその後利用をやめた　　　</a:t>
                      </a:r>
                      <a:endParaRPr sz="1100"/>
                    </a:p>
                  </a:txBody>
                  <a:tcPr marT="45725" marB="45725" marR="91450" marL="91450" anchor="ctr"/>
                </a:tc>
              </a:tr>
              <a:tr h="807250">
                <a:tc vMerge="1"/>
                <a:tc>
                  <a:txBody>
                    <a:bodyPr/>
                    <a:lstStyle/>
                    <a:p>
                      <a:pPr indent="0" lvl="0" marL="0" marR="0" rtl="0" algn="l">
                        <a:spcBef>
                          <a:spcPts val="0"/>
                        </a:spcBef>
                        <a:spcAft>
                          <a:spcPts val="0"/>
                        </a:spcAft>
                        <a:buNone/>
                      </a:pPr>
                      <a:r>
                        <a:rPr b="1" lang="ja-JP" sz="1100" strike="noStrike">
                          <a:solidFill>
                            <a:schemeClr val="lt1"/>
                          </a:solidFill>
                          <a:latin typeface="Arial"/>
                          <a:ea typeface="Arial"/>
                          <a:cs typeface="Arial"/>
                          <a:sym typeface="Arial"/>
                        </a:rPr>
                        <a:t>導入したことがある場合</a:t>
                      </a:r>
                      <a:endParaRPr/>
                    </a:p>
                  </a:txBody>
                  <a:tcPr marT="45725" marB="45725" marR="91450" marL="91450">
                    <a:solidFill>
                      <a:schemeClr val="accent2"/>
                    </a:solidFill>
                  </a:tcPr>
                </a:tc>
                <a:tc>
                  <a:txBody>
                    <a:bodyPr/>
                    <a:lstStyle/>
                    <a:p>
                      <a:pPr indent="0" lvl="0" marL="0" marR="0" rtl="0" algn="l">
                        <a:spcBef>
                          <a:spcPts val="0"/>
                        </a:spcBef>
                        <a:spcAft>
                          <a:spcPts val="0"/>
                        </a:spcAft>
                        <a:buClr>
                          <a:schemeClr val="dk1"/>
                        </a:buClr>
                        <a:buSzPts val="1100"/>
                        <a:buFont typeface="Arial"/>
                        <a:buNone/>
                      </a:pPr>
                      <a:r>
                        <a:rPr lang="ja-JP" sz="1100" strike="noStrike"/>
                        <a:t>機器名（メーカー名）：</a:t>
                      </a:r>
                      <a:endParaRPr sz="1100" strike="noStrike"/>
                    </a:p>
                    <a:p>
                      <a:pPr indent="0" lvl="0" marL="0" marR="0" rtl="0" algn="l">
                        <a:spcBef>
                          <a:spcPts val="0"/>
                        </a:spcBef>
                        <a:spcAft>
                          <a:spcPts val="0"/>
                        </a:spcAft>
                        <a:buClr>
                          <a:schemeClr val="dk1"/>
                        </a:buClr>
                        <a:buSzPts val="1100"/>
                        <a:buFont typeface="Arial"/>
                        <a:buNone/>
                      </a:pPr>
                      <a:r>
                        <a:rPr lang="ja-JP" sz="1100" strike="noStrike"/>
                        <a:t>台数：</a:t>
                      </a:r>
                      <a:endParaRPr sz="1100" strike="noStrike"/>
                    </a:p>
                    <a:p>
                      <a:pPr indent="0" lvl="0" marL="0" marR="0" rtl="0" algn="l">
                        <a:spcBef>
                          <a:spcPts val="0"/>
                        </a:spcBef>
                        <a:spcAft>
                          <a:spcPts val="0"/>
                        </a:spcAft>
                        <a:buClr>
                          <a:schemeClr val="dk1"/>
                        </a:buClr>
                        <a:buSzPts val="1100"/>
                        <a:buFont typeface="Arial"/>
                        <a:buNone/>
                      </a:pPr>
                      <a:r>
                        <a:rPr lang="ja-JP" sz="1100" strike="noStrike"/>
                        <a:t>導入時期：</a:t>
                      </a:r>
                      <a:endParaRPr/>
                    </a:p>
                  </a:txBody>
                  <a:tcPr marT="45725" marB="45725" marR="91450" marL="91450"/>
                </a:tc>
              </a:tr>
              <a:tr h="449700">
                <a:tc rowSpan="3">
                  <a:txBody>
                    <a:bodyPr/>
                    <a:lstStyle/>
                    <a:p>
                      <a:pPr indent="0" lvl="0" marL="0" marR="0" rtl="0" algn="l">
                        <a:spcBef>
                          <a:spcPts val="0"/>
                        </a:spcBef>
                        <a:spcAft>
                          <a:spcPts val="0"/>
                        </a:spcAft>
                        <a:buNone/>
                      </a:pPr>
                      <a:r>
                        <a:rPr lang="ja-JP" sz="1100" strike="noStrike"/>
                        <a:t>【見守り機器以外】で</a:t>
                      </a:r>
                      <a:r>
                        <a:rPr b="1" lang="ja-JP" sz="1100" strike="noStrike">
                          <a:solidFill>
                            <a:schemeClr val="lt1"/>
                          </a:solidFill>
                        </a:rPr>
                        <a:t>現在活用中</a:t>
                      </a:r>
                      <a:r>
                        <a:rPr lang="ja-JP" sz="1100" strike="noStrike"/>
                        <a:t>の介護ロボット等がある場合の活用状況</a:t>
                      </a:r>
                      <a:endParaRPr sz="1100" strike="noStrike"/>
                    </a:p>
                    <a:p>
                      <a:pPr indent="0" lvl="0" marL="0" marR="0" rtl="0" algn="l">
                        <a:spcBef>
                          <a:spcPts val="0"/>
                        </a:spcBef>
                        <a:spcAft>
                          <a:spcPts val="0"/>
                        </a:spcAft>
                        <a:buNone/>
                      </a:pPr>
                      <a:r>
                        <a:rPr lang="ja-JP" sz="1100" u="sng" strike="noStrike"/>
                        <a:t>※業務支援システムを含む</a:t>
                      </a:r>
                      <a:endParaRPr/>
                    </a:p>
                  </a:txBody>
                  <a:tcPr marT="45725" marB="45725" marR="91450" marL="91450"/>
                </a:tc>
                <a:tc>
                  <a:txBody>
                    <a:bodyPr/>
                    <a:lstStyle/>
                    <a:p>
                      <a:pPr indent="0" lvl="0" marL="0" marR="0" rtl="0" algn="l">
                        <a:spcBef>
                          <a:spcPts val="0"/>
                        </a:spcBef>
                        <a:spcAft>
                          <a:spcPts val="0"/>
                        </a:spcAft>
                        <a:buNone/>
                      </a:pPr>
                      <a:r>
                        <a:rPr b="1" lang="ja-JP" sz="1100" strike="noStrike">
                          <a:solidFill>
                            <a:schemeClr val="lt1"/>
                          </a:solidFill>
                          <a:latin typeface="Arial"/>
                          <a:ea typeface="Arial"/>
                          <a:cs typeface="Arial"/>
                          <a:sym typeface="Arial"/>
                        </a:rPr>
                        <a:t>機器名（メーカー名）</a:t>
                      </a:r>
                      <a:endParaRPr/>
                    </a:p>
                  </a:txBody>
                  <a:tcPr marT="45725" marB="45725" marR="91450" marL="91450">
                    <a:solidFill>
                      <a:schemeClr val="accent2"/>
                    </a:solidFill>
                  </a:tcPr>
                </a:tc>
                <a:tc>
                  <a:txBody>
                    <a:bodyPr/>
                    <a:lstStyle/>
                    <a:p>
                      <a:pPr indent="0" lvl="0" marL="0" marR="0" rtl="0" algn="l">
                        <a:spcBef>
                          <a:spcPts val="0"/>
                        </a:spcBef>
                        <a:spcAft>
                          <a:spcPts val="0"/>
                        </a:spcAft>
                        <a:buNone/>
                      </a:pPr>
                      <a:r>
                        <a:rPr lang="ja-JP" sz="1100" strike="noStrike">
                          <a:solidFill>
                            <a:srgbClr val="FF0000"/>
                          </a:solidFill>
                        </a:rPr>
                        <a:t>（記入例）腰補助用マッスルスーツ（イノフィス）</a:t>
                      </a:r>
                      <a:endParaRPr sz="1100" strike="noStrike">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strike="noStrike"/>
                        <a:t>XXX</a:t>
                      </a:r>
                      <a:endParaRPr sz="1100" strike="noStrike"/>
                    </a:p>
                  </a:txBody>
                  <a:tcPr marT="45725" marB="45725" marR="91450" marL="91450"/>
                </a:tc>
              </a:tr>
              <a:tr h="287175">
                <a:tc vMerge="1"/>
                <a:tc>
                  <a:txBody>
                    <a:bodyPr/>
                    <a:lstStyle/>
                    <a:p>
                      <a:pPr indent="0" lvl="0" marL="0" marR="0" rtl="0" algn="l">
                        <a:spcBef>
                          <a:spcPts val="0"/>
                        </a:spcBef>
                        <a:spcAft>
                          <a:spcPts val="0"/>
                        </a:spcAft>
                        <a:buNone/>
                      </a:pPr>
                      <a:r>
                        <a:rPr b="1" lang="ja-JP" sz="1100" strike="noStrike">
                          <a:solidFill>
                            <a:schemeClr val="lt1"/>
                          </a:solidFill>
                          <a:latin typeface="Arial"/>
                          <a:ea typeface="Arial"/>
                          <a:cs typeface="Arial"/>
                          <a:sym typeface="Arial"/>
                        </a:rPr>
                        <a:t>活用状況・活用頻度</a:t>
                      </a:r>
                      <a:endParaRPr/>
                    </a:p>
                  </a:txBody>
                  <a:tcPr marT="45725" marB="45725" marR="91450" marL="91450">
                    <a:solidFill>
                      <a:schemeClr val="accent2"/>
                    </a:solidFill>
                  </a:tcPr>
                </a:tc>
                <a:tc>
                  <a:txBody>
                    <a:bodyPr/>
                    <a:lstStyle/>
                    <a:p>
                      <a:pPr indent="0" lvl="0" marL="0" marR="0" rtl="0" algn="l">
                        <a:spcBef>
                          <a:spcPts val="0"/>
                        </a:spcBef>
                        <a:spcAft>
                          <a:spcPts val="0"/>
                        </a:spcAft>
                        <a:buClr>
                          <a:srgbClr val="FF0000"/>
                        </a:buClr>
                        <a:buSzPts val="1100"/>
                        <a:buFont typeface="Arial"/>
                        <a:buNone/>
                      </a:pPr>
                      <a:r>
                        <a:rPr lang="ja-JP" sz="1100" strike="noStrike">
                          <a:solidFill>
                            <a:srgbClr val="FF0000"/>
                          </a:solidFill>
                        </a:rPr>
                        <a:t>（記入例）利用者の移乗時に装着して、１日１回程度の使用</a:t>
                      </a:r>
                      <a:endParaRPr sz="1100" strike="noStrike">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strike="noStrike"/>
                        <a:t>XXX</a:t>
                      </a:r>
                      <a:endParaRPr sz="1100" strike="noStrike"/>
                    </a:p>
                  </a:txBody>
                  <a:tcPr marT="45725" marB="45725" marR="91450" marL="91450"/>
                </a:tc>
              </a:tr>
              <a:tr h="139700">
                <a:tc vMerge="1"/>
                <a:tc>
                  <a:txBody>
                    <a:bodyPr/>
                    <a:lstStyle/>
                    <a:p>
                      <a:pPr indent="0" lvl="0" marL="0" marR="0" rtl="0" algn="l">
                        <a:spcBef>
                          <a:spcPts val="0"/>
                        </a:spcBef>
                        <a:spcAft>
                          <a:spcPts val="0"/>
                        </a:spcAft>
                        <a:buNone/>
                      </a:pPr>
                      <a:r>
                        <a:rPr b="1" lang="ja-JP" sz="1100" strike="noStrike">
                          <a:solidFill>
                            <a:schemeClr val="lt1"/>
                          </a:solidFill>
                          <a:latin typeface="Arial"/>
                          <a:ea typeface="Arial"/>
                          <a:cs typeface="Arial"/>
                          <a:sym typeface="Arial"/>
                        </a:rPr>
                        <a:t>活用に係る課題</a:t>
                      </a:r>
                      <a:endParaRPr sz="1600" strike="noStrike"/>
                    </a:p>
                  </a:txBody>
                  <a:tcPr marT="45725" marB="45725" marR="91450" marL="91450">
                    <a:solidFill>
                      <a:schemeClr val="accent2"/>
                    </a:solidFill>
                  </a:tcPr>
                </a:tc>
                <a:tc>
                  <a:txBody>
                    <a:bodyPr/>
                    <a:lstStyle/>
                    <a:p>
                      <a:pPr indent="0" lvl="0" marL="0" marR="0" rtl="0" algn="l">
                        <a:spcBef>
                          <a:spcPts val="0"/>
                        </a:spcBef>
                        <a:spcAft>
                          <a:spcPts val="0"/>
                        </a:spcAft>
                        <a:buNone/>
                      </a:pPr>
                      <a:r>
                        <a:rPr lang="ja-JP" sz="1100" strike="noStrike">
                          <a:solidFill>
                            <a:srgbClr val="FF0000"/>
                          </a:solidFill>
                        </a:rPr>
                        <a:t>（記入例）装着に時間と手間がかかり、現場スタッフが使いたがらない</a:t>
                      </a:r>
                      <a:endParaRPr sz="1100" strike="noStrike">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strike="noStrike"/>
                        <a:t>XXX</a:t>
                      </a:r>
                      <a:endParaRPr sz="1100" strike="noStrike"/>
                    </a:p>
                  </a:txBody>
                  <a:tcPr marT="45725" marB="45725" marR="91450" marL="91450"/>
                </a:tc>
              </a:tr>
              <a:tr h="139700">
                <a:tc rowSpan="4">
                  <a:txBody>
                    <a:bodyPr/>
                    <a:lstStyle/>
                    <a:p>
                      <a:pPr indent="0" lvl="0" marL="0" marR="0" rtl="0" algn="l">
                        <a:spcBef>
                          <a:spcPts val="0"/>
                        </a:spcBef>
                        <a:spcAft>
                          <a:spcPts val="0"/>
                        </a:spcAft>
                        <a:buNone/>
                      </a:pPr>
                      <a:r>
                        <a:rPr lang="ja-JP" sz="1100"/>
                        <a:t>介護ロボット等の設置・活用場所のイメージ</a:t>
                      </a:r>
                      <a:endParaRPr/>
                    </a:p>
                  </a:txBody>
                  <a:tcPr marT="45725" marB="45725" marR="91450" marL="91450"/>
                </a:tc>
                <a:tc>
                  <a:txBody>
                    <a:bodyPr/>
                    <a:lstStyle/>
                    <a:p>
                      <a:pPr indent="0" lvl="0" marL="0" marR="0" rtl="0" algn="l">
                        <a:spcBef>
                          <a:spcPts val="0"/>
                        </a:spcBef>
                        <a:spcAft>
                          <a:spcPts val="0"/>
                        </a:spcAft>
                        <a:buNone/>
                      </a:pPr>
                      <a:r>
                        <a:rPr b="1" lang="ja-JP" sz="1100">
                          <a:solidFill>
                            <a:schemeClr val="lt1"/>
                          </a:solidFill>
                          <a:latin typeface="Arial"/>
                          <a:ea typeface="Arial"/>
                          <a:cs typeface="Arial"/>
                          <a:sym typeface="Arial"/>
                        </a:rPr>
                        <a:t>設置場所</a:t>
                      </a:r>
                      <a:endParaRPr/>
                    </a:p>
                  </a:txBody>
                  <a:tcPr marT="45725" marB="45725" marR="91450" marL="91450">
                    <a:solidFill>
                      <a:schemeClr val="accent2"/>
                    </a:solidFill>
                  </a:tcPr>
                </a:tc>
                <a:tc>
                  <a:txBody>
                    <a:bodyPr/>
                    <a:lstStyle/>
                    <a:p>
                      <a:pPr indent="0" lvl="0" marL="0" marR="0" rtl="0" algn="l">
                        <a:spcBef>
                          <a:spcPts val="0"/>
                        </a:spcBef>
                        <a:spcAft>
                          <a:spcPts val="0"/>
                        </a:spcAft>
                        <a:buNone/>
                      </a:pPr>
                      <a:r>
                        <a:rPr lang="ja-JP" sz="1100">
                          <a:solidFill>
                            <a:srgbClr val="FF0000"/>
                          </a:solidFill>
                        </a:rPr>
                        <a:t>（記入例）浴室に設置する</a:t>
                      </a:r>
                      <a:endParaRPr sz="1100">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a:t>XXX</a:t>
                      </a:r>
                      <a:endParaRPr/>
                    </a:p>
                  </a:txBody>
                  <a:tcPr marT="45725" marB="45725" marR="91450" marL="91450"/>
                </a:tc>
              </a:tr>
              <a:tr h="139700">
                <a:tc vMerge="1"/>
                <a:tc>
                  <a:txBody>
                    <a:bodyPr/>
                    <a:lstStyle/>
                    <a:p>
                      <a:pPr indent="0" lvl="0" marL="0" marR="0" rtl="0" algn="l">
                        <a:spcBef>
                          <a:spcPts val="0"/>
                        </a:spcBef>
                        <a:spcAft>
                          <a:spcPts val="0"/>
                        </a:spcAft>
                        <a:buNone/>
                      </a:pPr>
                      <a:r>
                        <a:rPr b="1" lang="ja-JP" sz="1100">
                          <a:solidFill>
                            <a:schemeClr val="lt1"/>
                          </a:solidFill>
                          <a:latin typeface="Arial"/>
                          <a:ea typeface="Arial"/>
                          <a:cs typeface="Arial"/>
                          <a:sym typeface="Arial"/>
                        </a:rPr>
                        <a:t>（未使用時に保管が必要な場合）</a:t>
                      </a:r>
                      <a:endParaRPr b="1" sz="1100">
                        <a:solidFill>
                          <a:schemeClr val="lt1"/>
                        </a:solidFill>
                        <a:latin typeface="Arial"/>
                        <a:ea typeface="Arial"/>
                        <a:cs typeface="Arial"/>
                        <a:sym typeface="Arial"/>
                      </a:endParaRPr>
                    </a:p>
                    <a:p>
                      <a:pPr indent="0" lvl="0" marL="0" marR="0" rtl="0" algn="l">
                        <a:spcBef>
                          <a:spcPts val="0"/>
                        </a:spcBef>
                        <a:spcAft>
                          <a:spcPts val="0"/>
                        </a:spcAft>
                        <a:buNone/>
                      </a:pPr>
                      <a:r>
                        <a:rPr b="1" lang="ja-JP" sz="1100">
                          <a:solidFill>
                            <a:schemeClr val="lt1"/>
                          </a:solidFill>
                          <a:latin typeface="Arial"/>
                          <a:ea typeface="Arial"/>
                          <a:cs typeface="Arial"/>
                          <a:sym typeface="Arial"/>
                        </a:rPr>
                        <a:t>保管場所</a:t>
                      </a:r>
                      <a:endParaRPr/>
                    </a:p>
                  </a:txBody>
                  <a:tcPr marT="45725" marB="45725" marR="91450" marL="91450">
                    <a:solidFill>
                      <a:schemeClr val="accent2"/>
                    </a:solidFill>
                  </a:tcPr>
                </a:tc>
                <a:tc>
                  <a:txBody>
                    <a:bodyPr/>
                    <a:lstStyle/>
                    <a:p>
                      <a:pPr indent="0" lvl="0" marL="0" marR="0" rtl="0" algn="l">
                        <a:spcBef>
                          <a:spcPts val="0"/>
                        </a:spcBef>
                        <a:spcAft>
                          <a:spcPts val="0"/>
                        </a:spcAft>
                        <a:buClr>
                          <a:srgbClr val="FF0000"/>
                        </a:buClr>
                        <a:buSzPts val="1100"/>
                        <a:buFont typeface="Arial"/>
                        <a:buNone/>
                      </a:pPr>
                      <a:r>
                        <a:rPr lang="ja-JP" sz="1100">
                          <a:solidFill>
                            <a:srgbClr val="FF0000"/>
                          </a:solidFill>
                        </a:rPr>
                        <a:t>（記入例）○階奥にある事業所スタッフの休憩スペース</a:t>
                      </a:r>
                      <a:endParaRPr sz="1100">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a:t>XXX</a:t>
                      </a:r>
                      <a:endParaRPr/>
                    </a:p>
                  </a:txBody>
                  <a:tcPr marT="45725" marB="45725" marR="91450" marL="91450"/>
                </a:tc>
              </a:tr>
              <a:tr h="139700">
                <a:tc vMerge="1"/>
                <a:tc>
                  <a:txBody>
                    <a:bodyPr/>
                    <a:lstStyle/>
                    <a:p>
                      <a:pPr indent="0" lvl="0" marL="0" marR="0" rtl="0" algn="l">
                        <a:spcBef>
                          <a:spcPts val="0"/>
                        </a:spcBef>
                        <a:spcAft>
                          <a:spcPts val="0"/>
                        </a:spcAft>
                        <a:buNone/>
                      </a:pPr>
                      <a:r>
                        <a:rPr b="1" lang="ja-JP" sz="1100">
                          <a:solidFill>
                            <a:schemeClr val="lt1"/>
                          </a:solidFill>
                          <a:latin typeface="Arial"/>
                          <a:ea typeface="Arial"/>
                          <a:cs typeface="Arial"/>
                          <a:sym typeface="Arial"/>
                        </a:rPr>
                        <a:t>段差の有無</a:t>
                      </a:r>
                      <a:endParaRPr/>
                    </a:p>
                  </a:txBody>
                  <a:tcPr marT="45725" marB="45725" marR="91450" marL="91450">
                    <a:solidFill>
                      <a:schemeClr val="accent2"/>
                    </a:solidFill>
                  </a:tcPr>
                </a:tc>
                <a:tc>
                  <a:txBody>
                    <a:bodyPr/>
                    <a:lstStyle/>
                    <a:p>
                      <a:pPr indent="-623888" lvl="0" marL="623888" marR="0" rtl="0" algn="l">
                        <a:spcBef>
                          <a:spcPts val="0"/>
                        </a:spcBef>
                        <a:spcAft>
                          <a:spcPts val="0"/>
                        </a:spcAft>
                        <a:buNone/>
                      </a:pPr>
                      <a:r>
                        <a:rPr lang="ja-JP" sz="1100">
                          <a:solidFill>
                            <a:srgbClr val="FF0000"/>
                          </a:solidFill>
                        </a:rPr>
                        <a:t>（記入例）機器を活用したいエリアの床面に傾斜はないが、一部エリアに点字ブロックの設置あり</a:t>
                      </a:r>
                      <a:endParaRPr sz="1100">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a:t>XXX</a:t>
                      </a:r>
                      <a:endParaRPr sz="1100"/>
                    </a:p>
                  </a:txBody>
                  <a:tcPr marT="45725" marB="45725" marR="91450" marL="91450"/>
                </a:tc>
              </a:tr>
              <a:tr h="139700">
                <a:tc vMerge="1"/>
                <a:tc>
                  <a:txBody>
                    <a:bodyPr/>
                    <a:lstStyle/>
                    <a:p>
                      <a:pPr indent="0" lvl="0" marL="0" marR="0" rtl="0" algn="l">
                        <a:spcBef>
                          <a:spcPts val="0"/>
                        </a:spcBef>
                        <a:spcAft>
                          <a:spcPts val="0"/>
                        </a:spcAft>
                        <a:buNone/>
                      </a:pPr>
                      <a:r>
                        <a:rPr b="1" lang="ja-JP" sz="1100">
                          <a:solidFill>
                            <a:schemeClr val="lt1"/>
                          </a:solidFill>
                          <a:latin typeface="Arial"/>
                          <a:ea typeface="Arial"/>
                          <a:cs typeface="Arial"/>
                          <a:sym typeface="Arial"/>
                        </a:rPr>
                        <a:t>通信環境</a:t>
                      </a:r>
                      <a:endParaRPr/>
                    </a:p>
                  </a:txBody>
                  <a:tcPr marT="45725" marB="45725" marR="91450" marL="91450">
                    <a:solidFill>
                      <a:schemeClr val="accent2"/>
                    </a:solidFill>
                  </a:tcPr>
                </a:tc>
                <a:tc>
                  <a:txBody>
                    <a:bodyPr/>
                    <a:lstStyle/>
                    <a:p>
                      <a:pPr indent="0" lvl="0" marL="0" marR="0" rtl="0" algn="l">
                        <a:spcBef>
                          <a:spcPts val="0"/>
                        </a:spcBef>
                        <a:spcAft>
                          <a:spcPts val="0"/>
                        </a:spcAft>
                        <a:buNone/>
                      </a:pPr>
                      <a:r>
                        <a:rPr lang="ja-JP" sz="1100">
                          <a:solidFill>
                            <a:srgbClr val="FF0000"/>
                          </a:solidFill>
                        </a:rPr>
                        <a:t>（記入例）事業所内にWi-Fi環境を整備しているが、○○のエリアは通信環境無し。通信環境整備済のエリアについては、機器の運用にあたり活用可能</a:t>
                      </a:r>
                      <a:endParaRPr sz="1100">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a:t>XXX</a:t>
                      </a:r>
                      <a:endParaRPr sz="1100"/>
                    </a:p>
                  </a:txBody>
                  <a:tcPr marT="45725" marB="45725" marR="91450" marL="91450"/>
                </a:tc>
              </a:tr>
              <a:tr h="139700">
                <a:tc gridSpan="2">
                  <a:txBody>
                    <a:bodyPr/>
                    <a:lstStyle/>
                    <a:p>
                      <a:pPr indent="0" lvl="0" marL="0" marR="0" rtl="0" algn="l">
                        <a:spcBef>
                          <a:spcPts val="0"/>
                        </a:spcBef>
                        <a:spcAft>
                          <a:spcPts val="0"/>
                        </a:spcAft>
                        <a:buNone/>
                      </a:pPr>
                      <a:r>
                        <a:rPr lang="ja-JP" sz="1100"/>
                        <a:t>介護ロボット等の活用にあたり、</a:t>
                      </a:r>
                      <a:endParaRPr sz="1100"/>
                    </a:p>
                    <a:p>
                      <a:pPr indent="0" lvl="0" marL="0" marR="0" rtl="0" algn="l">
                        <a:spcBef>
                          <a:spcPts val="0"/>
                        </a:spcBef>
                        <a:spcAft>
                          <a:spcPts val="0"/>
                        </a:spcAft>
                        <a:buNone/>
                      </a:pPr>
                      <a:r>
                        <a:rPr lang="ja-JP" sz="1100"/>
                        <a:t>事業所の仕様・設備などの面で</a:t>
                      </a:r>
                      <a:endParaRPr sz="1100"/>
                    </a:p>
                    <a:p>
                      <a:pPr indent="0" lvl="0" marL="0" marR="0" rtl="0" algn="l">
                        <a:spcBef>
                          <a:spcPts val="0"/>
                        </a:spcBef>
                        <a:spcAft>
                          <a:spcPts val="0"/>
                        </a:spcAft>
                        <a:buNone/>
                      </a:pPr>
                      <a:r>
                        <a:rPr lang="ja-JP" sz="1100"/>
                        <a:t>制約となりうる点、留意すべき点</a:t>
                      </a:r>
                      <a:endParaRPr/>
                    </a:p>
                  </a:txBody>
                  <a:tcPr marT="45725" marB="45725" marR="91450" marL="91450"/>
                </a:tc>
                <a:tc hMerge="1"/>
                <a:tc>
                  <a:txBody>
                    <a:bodyPr/>
                    <a:lstStyle/>
                    <a:p>
                      <a:pPr indent="0" lvl="0" marL="0" marR="0" rtl="0" algn="l">
                        <a:spcBef>
                          <a:spcPts val="0"/>
                        </a:spcBef>
                        <a:spcAft>
                          <a:spcPts val="0"/>
                        </a:spcAft>
                        <a:buClr>
                          <a:srgbClr val="FF0000"/>
                        </a:buClr>
                        <a:buSzPts val="1100"/>
                        <a:buFont typeface="Arial"/>
                        <a:buNone/>
                      </a:pPr>
                      <a:r>
                        <a:rPr lang="ja-JP" sz="1100">
                          <a:solidFill>
                            <a:srgbClr val="FF0000"/>
                          </a:solidFill>
                        </a:rPr>
                        <a:t>※該当があれば記載をしてください</a:t>
                      </a:r>
                      <a:endParaRPr sz="1100">
                        <a:solidFill>
                          <a:srgbClr val="FF0000"/>
                        </a:solidFill>
                      </a:endParaRPr>
                    </a:p>
                    <a:p>
                      <a:pPr indent="-171450" lvl="0" marL="171450" marR="0" rtl="0" algn="l">
                        <a:spcBef>
                          <a:spcPts val="0"/>
                        </a:spcBef>
                        <a:spcAft>
                          <a:spcPts val="0"/>
                        </a:spcAft>
                        <a:buClr>
                          <a:schemeClr val="dk1"/>
                        </a:buClr>
                        <a:buSzPts val="1100"/>
                        <a:buFont typeface="Arial"/>
                        <a:buChar char="•"/>
                      </a:pPr>
                      <a:r>
                        <a:rPr lang="ja-JP" sz="1100"/>
                        <a:t>XXX</a:t>
                      </a:r>
                      <a:endParaRPr sz="1100"/>
                    </a:p>
                  </a:txBody>
                  <a:tcPr marT="45725" marB="45725" marR="91450" marL="9145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9"/>
          <p:cNvSpPr txBox="1"/>
          <p:nvPr>
            <p:ph type="title"/>
          </p:nvPr>
        </p:nvSpPr>
        <p:spPr>
          <a:xfrm>
            <a:off x="406400" y="662087"/>
            <a:ext cx="9061450" cy="307777"/>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a:t>6　介護ロボット等の活用状況、</a:t>
            </a:r>
            <a:r>
              <a:rPr lang="ja-JP">
                <a:solidFill>
                  <a:schemeClr val="dk1"/>
                </a:solidFill>
              </a:rPr>
              <a:t>実証</a:t>
            </a:r>
            <a:r>
              <a:rPr lang="ja-JP"/>
              <a:t>の実施環境等</a:t>
            </a:r>
            <a:endParaRPr/>
          </a:p>
        </p:txBody>
      </p:sp>
      <p:sp>
        <p:nvSpPr>
          <p:cNvPr id="243" name="Google Shape;243;p9"/>
          <p:cNvSpPr txBox="1"/>
          <p:nvPr/>
        </p:nvSpPr>
        <p:spPr>
          <a:xfrm>
            <a:off x="406401" y="1212236"/>
            <a:ext cx="9061450" cy="232821"/>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Clr>
                <a:srgbClr val="5A5A5A"/>
              </a:buClr>
              <a:buSzPts val="1400"/>
              <a:buFont typeface="Noto Sans Symbols"/>
              <a:buNone/>
            </a:pPr>
            <a:r>
              <a:rPr lang="ja-JP" sz="1400">
                <a:solidFill>
                  <a:schemeClr val="dk1"/>
                </a:solidFill>
                <a:latin typeface="Arial"/>
                <a:ea typeface="Arial"/>
                <a:cs typeface="Arial"/>
                <a:sym typeface="Arial"/>
              </a:rPr>
              <a:t>介護ロボット等の設置・活用場所のイメージが分かるような図面、写真を添付してください。</a:t>
            </a:r>
            <a:endParaRPr sz="1400">
              <a:solidFill>
                <a:schemeClr val="dk1"/>
              </a:solidFill>
              <a:latin typeface="Arial"/>
              <a:ea typeface="Arial"/>
              <a:cs typeface="Arial"/>
              <a:sym typeface="Arial"/>
            </a:endParaRPr>
          </a:p>
        </p:txBody>
      </p:sp>
      <p:sp>
        <p:nvSpPr>
          <p:cNvPr id="244" name="Google Shape;244;p9"/>
          <p:cNvSpPr/>
          <p:nvPr/>
        </p:nvSpPr>
        <p:spPr>
          <a:xfrm>
            <a:off x="1995488" y="1974638"/>
            <a:ext cx="6305550" cy="4041161"/>
          </a:xfrm>
          <a:prstGeom prst="rect">
            <a:avLst/>
          </a:prstGeom>
          <a:solidFill>
            <a:srgbClr val="F2F2F2"/>
          </a:solidFill>
          <a:ln cap="flat" cmpd="sng" w="12700">
            <a:solidFill>
              <a:schemeClr val="lt2"/>
            </a:solidFill>
            <a:prstDash val="solid"/>
            <a:round/>
            <a:headEnd len="sm" w="sm" type="none"/>
            <a:tailEnd len="sm" w="sm" type="none"/>
          </a:ln>
        </p:spPr>
        <p:txBody>
          <a:bodyPr anchorCtr="0" anchor="ctr" bIns="18000" lIns="18000" spcFirstLastPara="1" rIns="18000" wrap="square" tIns="18000">
            <a:noAutofit/>
          </a:bodyPr>
          <a:lstStyle/>
          <a:p>
            <a:pPr indent="0" lvl="0" marL="0" marR="0" rtl="0" algn="ctr">
              <a:lnSpc>
                <a:spcPct val="120000"/>
              </a:lnSpc>
              <a:spcBef>
                <a:spcPts val="0"/>
              </a:spcBef>
              <a:spcAft>
                <a:spcPts val="0"/>
              </a:spcAft>
              <a:buClr>
                <a:schemeClr val="lt2"/>
              </a:buClr>
              <a:buSzPts val="1400"/>
              <a:buFont typeface="Noto Sans Symbols"/>
              <a:buNone/>
            </a:pPr>
            <a:r>
              <a:rPr lang="ja-JP" sz="1400">
                <a:solidFill>
                  <a:schemeClr val="dk1"/>
                </a:solidFill>
                <a:latin typeface="Arial"/>
                <a:ea typeface="Arial"/>
                <a:cs typeface="Arial"/>
                <a:sym typeface="Arial"/>
              </a:rPr>
              <a:t>例　：　介護ロボット等を設置・活用したいエリアの図面</a:t>
            </a:r>
            <a:endParaRPr sz="1400">
              <a:solidFill>
                <a:schemeClr val="dk1"/>
              </a:solidFill>
              <a:latin typeface="Arial"/>
              <a:ea typeface="Arial"/>
              <a:cs typeface="Arial"/>
              <a:sym typeface="Arial"/>
            </a:endParaRPr>
          </a:p>
          <a:p>
            <a:pPr indent="0" lvl="0" marL="0" marR="0" rtl="0" algn="ctr">
              <a:lnSpc>
                <a:spcPct val="120000"/>
              </a:lnSpc>
              <a:spcBef>
                <a:spcPts val="700"/>
              </a:spcBef>
              <a:spcAft>
                <a:spcPts val="0"/>
              </a:spcAft>
              <a:buClr>
                <a:schemeClr val="lt2"/>
              </a:buClr>
              <a:buSzPts val="1400"/>
              <a:buFont typeface="Noto Sans Symbols"/>
              <a:buNone/>
            </a:pPr>
            <a:r>
              <a:rPr b="0" i="0" lang="ja-JP" sz="1400" u="none" cap="none" strike="noStrike">
                <a:solidFill>
                  <a:schemeClr val="dk1"/>
                </a:solidFill>
                <a:latin typeface="Arial"/>
                <a:ea typeface="Arial"/>
                <a:cs typeface="Arial"/>
                <a:sym typeface="Arial"/>
              </a:rPr>
              <a:t>（設置場所がわかるように「○」などのマークをつける）</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2019-04-04T07:02:18Z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